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5" r:id="rId1"/>
    <p:sldMasterId id="2147483676" r:id="rId2"/>
  </p:sldMasterIdLst>
  <p:notesMasterIdLst>
    <p:notesMasterId r:id="rId2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6C7A6C1-4EC6-48EF-BE5D-63682457ED1C}">
  <a:tblStyle styleId="{96C7A6C1-4EC6-48EF-BE5D-63682457ED1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12"/>
    <p:restoredTop sz="94666"/>
  </p:normalViewPr>
  <p:slideViewPr>
    <p:cSldViewPr snapToGrid="0">
      <p:cViewPr varScale="1">
        <p:scale>
          <a:sx n="136" d="100"/>
          <a:sy n="136" d="100"/>
        </p:scale>
        <p:origin x="28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03053865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46ca8de37a_1_159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46ca8de37a_1_1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names</a:t>
            </a:r>
            <a:endParaRPr/>
          </a:p>
        </p:txBody>
      </p:sp>
    </p:spTree>
    <p:extLst>
      <p:ext uri="{BB962C8B-B14F-4D97-AF65-F5344CB8AC3E}">
        <p14:creationId xmlns:p14="http://schemas.microsoft.com/office/powerpoint/2010/main" val="16005064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46ca8de37a_1_193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46ca8de37a_1_1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31295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46ca8de37a_14_4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46ca8de37a_14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1553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46bca8992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46bca8992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5593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46ca8de37a_21_3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46ca8de37a_2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30005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46ca8de37a_1_165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46ca8de37a_1_1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15158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46ca8de37a_24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46ca8de37a_2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3615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46ca8de37a_14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46ca8de37a_14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70939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46ca8de37a_21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46ca8de37a_2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names</a:t>
            </a:r>
            <a:endParaRPr/>
          </a:p>
        </p:txBody>
      </p:sp>
    </p:spTree>
    <p:extLst>
      <p:ext uri="{BB962C8B-B14F-4D97-AF65-F5344CB8AC3E}">
        <p14:creationId xmlns:p14="http://schemas.microsoft.com/office/powerpoint/2010/main" val="1416751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46ca8de37a_1_153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46ca8de37a_1_1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Objective: unblur images: from the top to the bottom image</a:t>
            </a:r>
            <a:endParaRPr/>
          </a:p>
        </p:txBody>
      </p:sp>
    </p:spTree>
    <p:extLst>
      <p:ext uri="{BB962C8B-B14F-4D97-AF65-F5344CB8AC3E}">
        <p14:creationId xmlns:p14="http://schemas.microsoft.com/office/powerpoint/2010/main" val="3324823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46bca89927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46bca899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171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46ca8de37a_1_18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6ca8de37a_1_1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56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46ca8de37a_1_189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46ca8de37a_1_1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Specifically, in feature selection part, we implemented Lagrange transformation to training pictures, in order to find the most representative points in each picture and sampled them as our training data points. Then after building models using training data, through cross validation for each model (mentioned above), we got the best parameters for each model according to the cross validation error, then implemented each model with their best parameters on testing pictures. Finally, according to the PSNR value of each model, we found the best model in super resolution problem is     .</a:t>
            </a:r>
            <a:endParaRPr sz="1400">
              <a:solidFill>
                <a:schemeClr val="dk1"/>
              </a:solidFill>
              <a:latin typeface="Old Standard TT"/>
              <a:ea typeface="Old Standard TT"/>
              <a:cs typeface="Old Standard TT"/>
              <a:sym typeface="Old Standard TT"/>
            </a:endParaRPr>
          </a:p>
          <a:p>
            <a:pPr marL="0" lvl="0" indent="0" algn="l" rtl="0">
              <a:spcBef>
                <a:spcPts val="1600"/>
              </a:spcBef>
              <a:spcAft>
                <a:spcPts val="0"/>
              </a:spcAft>
              <a:buNone/>
            </a:pPr>
            <a:endParaRPr/>
          </a:p>
        </p:txBody>
      </p:sp>
    </p:spTree>
    <p:extLst>
      <p:ext uri="{BB962C8B-B14F-4D97-AF65-F5344CB8AC3E}">
        <p14:creationId xmlns:p14="http://schemas.microsoft.com/office/powerpoint/2010/main" val="1325936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46ca8de37a_1_184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46ca8de37a_1_1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6849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46ca8de37a_1_147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46ca8de37a_1_1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2380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46ca8de37a_1_191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46ca8de37a_1_1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99889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46ca8de37a_1_193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46ca8de37a_1_19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6322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52" name="Google Shape;52;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53" name="Google Shape;53;p13"/>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54" name="Google Shape;54;p13"/>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55" name="Google Shape;55;p13"/>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56"/>
        <p:cNvGrpSpPr/>
        <p:nvPr/>
      </p:nvGrpSpPr>
      <p:grpSpPr>
        <a:xfrm>
          <a:off x="0" y="0"/>
          <a:ext cx="0" cy="0"/>
          <a:chOff x="0" y="0"/>
          <a:chExt cx="0" cy="0"/>
        </a:xfrm>
      </p:grpSpPr>
      <p:grpSp>
        <p:nvGrpSpPr>
          <p:cNvPr id="57" name="Google Shape;57;p14"/>
          <p:cNvGrpSpPr/>
          <p:nvPr/>
        </p:nvGrpSpPr>
        <p:grpSpPr>
          <a:xfrm>
            <a:off x="830392" y="1191256"/>
            <a:ext cx="745763" cy="45826"/>
            <a:chOff x="4580561" y="2589004"/>
            <a:chExt cx="1064464" cy="25200"/>
          </a:xfrm>
        </p:grpSpPr>
        <p:sp>
          <p:nvSpPr>
            <p:cNvPr id="58" name="Google Shape;58;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1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1" name="Google Shape;6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62" name="Google Shape;62;p14">
            <a:hlinkClick r:id=""/>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 name="Google Shape;63;p1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64" name="Google Shape;64;p1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65" name="Google Shape;65;p1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6"/>
        <p:cNvGrpSpPr/>
        <p:nvPr/>
      </p:nvGrpSpPr>
      <p:grpSpPr>
        <a:xfrm>
          <a:off x="0" y="0"/>
          <a:ext cx="0" cy="0"/>
          <a:chOff x="0" y="0"/>
          <a:chExt cx="0" cy="0"/>
        </a:xfrm>
      </p:grpSpPr>
      <p:pic>
        <p:nvPicPr>
          <p:cNvPr id="67" name="Google Shape;67;p15"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8" name="Google Shape;68;p1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70" name="Google Shape;70;p15">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 name="Google Shape;71;p1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2" name="Google Shape;72;p1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3" name="Google Shape;73;p1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4" name="Google Shape;74;p15"/>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ody only">
  <p:cSld name="TITLE_AND_BODY_1_2">
    <p:spTree>
      <p:nvGrpSpPr>
        <p:cNvPr id="1" name="Shape 75"/>
        <p:cNvGrpSpPr/>
        <p:nvPr/>
      </p:nvGrpSpPr>
      <p:grpSpPr>
        <a:xfrm>
          <a:off x="0" y="0"/>
          <a:ext cx="0" cy="0"/>
          <a:chOff x="0" y="0"/>
          <a:chExt cx="0" cy="0"/>
        </a:xfrm>
      </p:grpSpPr>
      <p:sp>
        <p:nvSpPr>
          <p:cNvPr id="76" name="Google Shape;76;p1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78" name="Google Shape;78;p16">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 name="Google Shape;79;p16">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0" name="Google Shape;80;p16">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1" name="Google Shape;81;p16">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82" name="Google Shape;82;p1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83"/>
        <p:cNvGrpSpPr/>
        <p:nvPr/>
      </p:nvGrpSpPr>
      <p:grpSpPr>
        <a:xfrm>
          <a:off x="0" y="0"/>
          <a:ext cx="0" cy="0"/>
          <a:chOff x="0" y="0"/>
          <a:chExt cx="0" cy="0"/>
        </a:xfrm>
      </p:grpSpPr>
      <p:pic>
        <p:nvPicPr>
          <p:cNvPr id="84" name="Google Shape;84;p17"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85" name="Google Shape;85;p17"/>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17"/>
          <p:cNvGrpSpPr/>
          <p:nvPr/>
        </p:nvGrpSpPr>
        <p:grpSpPr>
          <a:xfrm>
            <a:off x="830392" y="1191256"/>
            <a:ext cx="745763" cy="45826"/>
            <a:chOff x="4580561" y="2589004"/>
            <a:chExt cx="1064464" cy="25200"/>
          </a:xfrm>
        </p:grpSpPr>
        <p:sp>
          <p:nvSpPr>
            <p:cNvPr id="87" name="Google Shape;87;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1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90" name="Google Shape;90;p17"/>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1" name="Google Shape;91;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92" name="Google Shape;92;p17">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 name="Google Shape;93;p17">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4" name="Google Shape;94;p17">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17">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100"/>
        <p:cNvGrpSpPr/>
        <p:nvPr/>
      </p:nvGrpSpPr>
      <p:grpSpPr>
        <a:xfrm>
          <a:off x="0" y="0"/>
          <a:ext cx="0" cy="0"/>
          <a:chOff x="0" y="0"/>
          <a:chExt cx="0" cy="0"/>
        </a:xfrm>
      </p:grpSpPr>
      <p:sp>
        <p:nvSpPr>
          <p:cNvPr id="101" name="Google Shape;101;p19"/>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 name="Google Shape;102;p19"/>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03" name="Google Shape;103;p19"/>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lstStyle>
            <a:lvl1pPr lvl="0" rtl="0">
              <a:spcBef>
                <a:spcPts val="0"/>
              </a:spcBef>
              <a:spcAft>
                <a:spcPts val="0"/>
              </a:spcAft>
              <a:buClr>
                <a:schemeClr val="accent1"/>
              </a:buClr>
              <a:buSzPts val="4200"/>
              <a:buNone/>
              <a:defRPr sz="4200">
                <a:solidFill>
                  <a:schemeClr val="accent1"/>
                </a:solidFill>
              </a:defRPr>
            </a:lvl1pPr>
            <a:lvl2pPr lvl="1" rtl="0">
              <a:spcBef>
                <a:spcPts val="0"/>
              </a:spcBef>
              <a:spcAft>
                <a:spcPts val="0"/>
              </a:spcAft>
              <a:buClr>
                <a:schemeClr val="accent1"/>
              </a:buClr>
              <a:buSzPts val="4200"/>
              <a:buNone/>
              <a:defRPr sz="4200">
                <a:solidFill>
                  <a:schemeClr val="accent1"/>
                </a:solidFill>
              </a:defRPr>
            </a:lvl2pPr>
            <a:lvl3pPr lvl="2" rtl="0">
              <a:spcBef>
                <a:spcPts val="0"/>
              </a:spcBef>
              <a:spcAft>
                <a:spcPts val="0"/>
              </a:spcAft>
              <a:buClr>
                <a:schemeClr val="accent1"/>
              </a:buClr>
              <a:buSzPts val="4200"/>
              <a:buNone/>
              <a:defRPr sz="4200">
                <a:solidFill>
                  <a:schemeClr val="accent1"/>
                </a:solidFill>
              </a:defRPr>
            </a:lvl3pPr>
            <a:lvl4pPr lvl="3" rtl="0">
              <a:spcBef>
                <a:spcPts val="0"/>
              </a:spcBef>
              <a:spcAft>
                <a:spcPts val="0"/>
              </a:spcAft>
              <a:buClr>
                <a:schemeClr val="accent1"/>
              </a:buClr>
              <a:buSzPts val="4200"/>
              <a:buNone/>
              <a:defRPr sz="4200">
                <a:solidFill>
                  <a:schemeClr val="accent1"/>
                </a:solidFill>
              </a:defRPr>
            </a:lvl4pPr>
            <a:lvl5pPr lvl="4" rtl="0">
              <a:spcBef>
                <a:spcPts val="0"/>
              </a:spcBef>
              <a:spcAft>
                <a:spcPts val="0"/>
              </a:spcAft>
              <a:buClr>
                <a:schemeClr val="accent1"/>
              </a:buClr>
              <a:buSzPts val="4200"/>
              <a:buNone/>
              <a:defRPr sz="4200">
                <a:solidFill>
                  <a:schemeClr val="accent1"/>
                </a:solidFill>
              </a:defRPr>
            </a:lvl5pPr>
            <a:lvl6pPr lvl="5" rtl="0">
              <a:spcBef>
                <a:spcPts val="0"/>
              </a:spcBef>
              <a:spcAft>
                <a:spcPts val="0"/>
              </a:spcAft>
              <a:buClr>
                <a:schemeClr val="accent1"/>
              </a:buClr>
              <a:buSzPts val="4200"/>
              <a:buNone/>
              <a:defRPr sz="4200">
                <a:solidFill>
                  <a:schemeClr val="accent1"/>
                </a:solidFill>
              </a:defRPr>
            </a:lvl6pPr>
            <a:lvl7pPr lvl="6" rtl="0">
              <a:spcBef>
                <a:spcPts val="0"/>
              </a:spcBef>
              <a:spcAft>
                <a:spcPts val="0"/>
              </a:spcAft>
              <a:buClr>
                <a:schemeClr val="accent1"/>
              </a:buClr>
              <a:buSzPts val="4200"/>
              <a:buNone/>
              <a:defRPr sz="4200">
                <a:solidFill>
                  <a:schemeClr val="accent1"/>
                </a:solidFill>
              </a:defRPr>
            </a:lvl7pPr>
            <a:lvl8pPr lvl="7" rtl="0">
              <a:spcBef>
                <a:spcPts val="0"/>
              </a:spcBef>
              <a:spcAft>
                <a:spcPts val="0"/>
              </a:spcAft>
              <a:buClr>
                <a:schemeClr val="accent1"/>
              </a:buClr>
              <a:buSzPts val="4200"/>
              <a:buNone/>
              <a:defRPr sz="4200">
                <a:solidFill>
                  <a:schemeClr val="accent1"/>
                </a:solidFill>
              </a:defRPr>
            </a:lvl8pPr>
            <a:lvl9pPr lvl="8" rtl="0">
              <a:spcBef>
                <a:spcPts val="0"/>
              </a:spcBef>
              <a:spcAft>
                <a:spcPts val="0"/>
              </a:spcAft>
              <a:buClr>
                <a:schemeClr val="accent1"/>
              </a:buClr>
              <a:buSzPts val="4200"/>
              <a:buNone/>
              <a:defRPr sz="4200">
                <a:solidFill>
                  <a:schemeClr val="accent1"/>
                </a:solidFill>
              </a:defRPr>
            </a:lvl9pPr>
          </a:lstStyle>
          <a:p>
            <a:endParaRPr/>
          </a:p>
        </p:txBody>
      </p:sp>
      <p:sp>
        <p:nvSpPr>
          <p:cNvPr id="104" name="Google Shape;104;p19"/>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chemeClr val="accent2"/>
              </a:buClr>
              <a:buSzPts val="2400"/>
              <a:buNone/>
              <a:defRPr sz="2400">
                <a:solidFill>
                  <a:schemeClr val="accent2"/>
                </a:solidFill>
              </a:defRPr>
            </a:lvl1pPr>
            <a:lvl2pPr lvl="1" rtl="0">
              <a:lnSpc>
                <a:spcPct val="100000"/>
              </a:lnSpc>
              <a:spcBef>
                <a:spcPts val="0"/>
              </a:spcBef>
              <a:spcAft>
                <a:spcPts val="0"/>
              </a:spcAft>
              <a:buClr>
                <a:schemeClr val="accent2"/>
              </a:buClr>
              <a:buSzPts val="2400"/>
              <a:buNone/>
              <a:defRPr sz="2400">
                <a:solidFill>
                  <a:schemeClr val="accent2"/>
                </a:solidFill>
              </a:defRPr>
            </a:lvl2pPr>
            <a:lvl3pPr lvl="2" rtl="0">
              <a:lnSpc>
                <a:spcPct val="100000"/>
              </a:lnSpc>
              <a:spcBef>
                <a:spcPts val="0"/>
              </a:spcBef>
              <a:spcAft>
                <a:spcPts val="0"/>
              </a:spcAft>
              <a:buClr>
                <a:schemeClr val="accent2"/>
              </a:buClr>
              <a:buSzPts val="2400"/>
              <a:buNone/>
              <a:defRPr sz="2400">
                <a:solidFill>
                  <a:schemeClr val="accent2"/>
                </a:solidFill>
              </a:defRPr>
            </a:lvl3pPr>
            <a:lvl4pPr lvl="3" rtl="0">
              <a:lnSpc>
                <a:spcPct val="100000"/>
              </a:lnSpc>
              <a:spcBef>
                <a:spcPts val="0"/>
              </a:spcBef>
              <a:spcAft>
                <a:spcPts val="0"/>
              </a:spcAft>
              <a:buClr>
                <a:schemeClr val="accent2"/>
              </a:buClr>
              <a:buSzPts val="2400"/>
              <a:buNone/>
              <a:defRPr sz="2400">
                <a:solidFill>
                  <a:schemeClr val="accent2"/>
                </a:solidFill>
              </a:defRPr>
            </a:lvl4pPr>
            <a:lvl5pPr lvl="4" rtl="0">
              <a:lnSpc>
                <a:spcPct val="100000"/>
              </a:lnSpc>
              <a:spcBef>
                <a:spcPts val="0"/>
              </a:spcBef>
              <a:spcAft>
                <a:spcPts val="0"/>
              </a:spcAft>
              <a:buClr>
                <a:schemeClr val="accent2"/>
              </a:buClr>
              <a:buSzPts val="2400"/>
              <a:buNone/>
              <a:defRPr sz="2400">
                <a:solidFill>
                  <a:schemeClr val="accent2"/>
                </a:solidFill>
              </a:defRPr>
            </a:lvl5pPr>
            <a:lvl6pPr lvl="5" rtl="0">
              <a:lnSpc>
                <a:spcPct val="100000"/>
              </a:lnSpc>
              <a:spcBef>
                <a:spcPts val="0"/>
              </a:spcBef>
              <a:spcAft>
                <a:spcPts val="0"/>
              </a:spcAft>
              <a:buClr>
                <a:schemeClr val="accent2"/>
              </a:buClr>
              <a:buSzPts val="2400"/>
              <a:buNone/>
              <a:defRPr sz="2400">
                <a:solidFill>
                  <a:schemeClr val="accent2"/>
                </a:solidFill>
              </a:defRPr>
            </a:lvl6pPr>
            <a:lvl7pPr lvl="6" rtl="0">
              <a:lnSpc>
                <a:spcPct val="100000"/>
              </a:lnSpc>
              <a:spcBef>
                <a:spcPts val="0"/>
              </a:spcBef>
              <a:spcAft>
                <a:spcPts val="0"/>
              </a:spcAft>
              <a:buClr>
                <a:schemeClr val="accent2"/>
              </a:buClr>
              <a:buSzPts val="2400"/>
              <a:buNone/>
              <a:defRPr sz="2400">
                <a:solidFill>
                  <a:schemeClr val="accent2"/>
                </a:solidFill>
              </a:defRPr>
            </a:lvl7pPr>
            <a:lvl8pPr lvl="7" rtl="0">
              <a:lnSpc>
                <a:spcPct val="100000"/>
              </a:lnSpc>
              <a:spcBef>
                <a:spcPts val="0"/>
              </a:spcBef>
              <a:spcAft>
                <a:spcPts val="0"/>
              </a:spcAft>
              <a:buClr>
                <a:schemeClr val="accent2"/>
              </a:buClr>
              <a:buSzPts val="2400"/>
              <a:buNone/>
              <a:defRPr sz="2400">
                <a:solidFill>
                  <a:schemeClr val="accent2"/>
                </a:solidFill>
              </a:defRPr>
            </a:lvl8pPr>
            <a:lvl9pPr lvl="8" rtl="0">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05" name="Google Shape;105;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06"/>
        <p:cNvGrpSpPr/>
        <p:nvPr/>
      </p:nvGrpSpPr>
      <p:grpSpPr>
        <a:xfrm>
          <a:off x="0" y="0"/>
          <a:ext cx="0" cy="0"/>
          <a:chOff x="0" y="0"/>
          <a:chExt cx="0" cy="0"/>
        </a:xfrm>
      </p:grpSpPr>
      <p:cxnSp>
        <p:nvCxnSpPr>
          <p:cNvPr id="107" name="Google Shape;107;p20"/>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08" name="Google Shape;108;p20"/>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lstStyle>
            <a:lvl1pPr lvl="0" rtl="0">
              <a:spcBef>
                <a:spcPts val="0"/>
              </a:spcBef>
              <a:spcAft>
                <a:spcPts val="0"/>
              </a:spcAft>
              <a:buClr>
                <a:schemeClr val="accent1"/>
              </a:buClr>
              <a:buSzPts val="6000"/>
              <a:buNone/>
              <a:defRPr sz="6000">
                <a:solidFill>
                  <a:schemeClr val="accent1"/>
                </a:solidFill>
              </a:defRPr>
            </a:lvl1pPr>
            <a:lvl2pPr lvl="1" rtl="0">
              <a:spcBef>
                <a:spcPts val="0"/>
              </a:spcBef>
              <a:spcAft>
                <a:spcPts val="0"/>
              </a:spcAft>
              <a:buClr>
                <a:schemeClr val="accent1"/>
              </a:buClr>
              <a:buSzPts val="6000"/>
              <a:buNone/>
              <a:defRPr sz="6000">
                <a:solidFill>
                  <a:schemeClr val="accent1"/>
                </a:solidFill>
              </a:defRPr>
            </a:lvl2pPr>
            <a:lvl3pPr lvl="2" rtl="0">
              <a:spcBef>
                <a:spcPts val="0"/>
              </a:spcBef>
              <a:spcAft>
                <a:spcPts val="0"/>
              </a:spcAft>
              <a:buClr>
                <a:schemeClr val="accent1"/>
              </a:buClr>
              <a:buSzPts val="6000"/>
              <a:buNone/>
              <a:defRPr sz="6000">
                <a:solidFill>
                  <a:schemeClr val="accent1"/>
                </a:solidFill>
              </a:defRPr>
            </a:lvl3pPr>
            <a:lvl4pPr lvl="3" rtl="0">
              <a:spcBef>
                <a:spcPts val="0"/>
              </a:spcBef>
              <a:spcAft>
                <a:spcPts val="0"/>
              </a:spcAft>
              <a:buClr>
                <a:schemeClr val="accent1"/>
              </a:buClr>
              <a:buSzPts val="6000"/>
              <a:buNone/>
              <a:defRPr sz="6000">
                <a:solidFill>
                  <a:schemeClr val="accent1"/>
                </a:solidFill>
              </a:defRPr>
            </a:lvl4pPr>
            <a:lvl5pPr lvl="4" rtl="0">
              <a:spcBef>
                <a:spcPts val="0"/>
              </a:spcBef>
              <a:spcAft>
                <a:spcPts val="0"/>
              </a:spcAft>
              <a:buClr>
                <a:schemeClr val="accent1"/>
              </a:buClr>
              <a:buSzPts val="6000"/>
              <a:buNone/>
              <a:defRPr sz="6000">
                <a:solidFill>
                  <a:schemeClr val="accent1"/>
                </a:solidFill>
              </a:defRPr>
            </a:lvl5pPr>
            <a:lvl6pPr lvl="5" rtl="0">
              <a:spcBef>
                <a:spcPts val="0"/>
              </a:spcBef>
              <a:spcAft>
                <a:spcPts val="0"/>
              </a:spcAft>
              <a:buClr>
                <a:schemeClr val="accent1"/>
              </a:buClr>
              <a:buSzPts val="6000"/>
              <a:buNone/>
              <a:defRPr sz="6000">
                <a:solidFill>
                  <a:schemeClr val="accent1"/>
                </a:solidFill>
              </a:defRPr>
            </a:lvl6pPr>
            <a:lvl7pPr lvl="6" rtl="0">
              <a:spcBef>
                <a:spcPts val="0"/>
              </a:spcBef>
              <a:spcAft>
                <a:spcPts val="0"/>
              </a:spcAft>
              <a:buClr>
                <a:schemeClr val="accent1"/>
              </a:buClr>
              <a:buSzPts val="6000"/>
              <a:buNone/>
              <a:defRPr sz="6000">
                <a:solidFill>
                  <a:schemeClr val="accent1"/>
                </a:solidFill>
              </a:defRPr>
            </a:lvl7pPr>
            <a:lvl8pPr lvl="7" rtl="0">
              <a:spcBef>
                <a:spcPts val="0"/>
              </a:spcBef>
              <a:spcAft>
                <a:spcPts val="0"/>
              </a:spcAft>
              <a:buClr>
                <a:schemeClr val="accent1"/>
              </a:buClr>
              <a:buSzPts val="6000"/>
              <a:buNone/>
              <a:defRPr sz="6000">
                <a:solidFill>
                  <a:schemeClr val="accent1"/>
                </a:solidFill>
              </a:defRPr>
            </a:lvl8pPr>
            <a:lvl9pPr lvl="8" rtl="0">
              <a:spcBef>
                <a:spcPts val="0"/>
              </a:spcBef>
              <a:spcAft>
                <a:spcPts val="0"/>
              </a:spcAft>
              <a:buClr>
                <a:schemeClr val="accent1"/>
              </a:buClr>
              <a:buSzPts val="6000"/>
              <a:buNone/>
              <a:defRPr sz="6000">
                <a:solidFill>
                  <a:schemeClr val="accent1"/>
                </a:solidFill>
              </a:defRPr>
            </a:lvl9pPr>
          </a:lstStyle>
          <a:p>
            <a:endParaRPr/>
          </a:p>
        </p:txBody>
      </p:sp>
      <p:sp>
        <p:nvSpPr>
          <p:cNvPr id="109" name="Google Shape;10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10"/>
        <p:cNvGrpSpPr/>
        <p:nvPr/>
      </p:nvGrpSpPr>
      <p:grpSpPr>
        <a:xfrm>
          <a:off x="0" y="0"/>
          <a:ext cx="0" cy="0"/>
          <a:chOff x="0" y="0"/>
          <a:chExt cx="0" cy="0"/>
        </a:xfrm>
      </p:grpSpPr>
      <p:sp>
        <p:nvSpPr>
          <p:cNvPr id="111" name="Google Shape;111;p2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 name="Google Shape;113;p21"/>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14" name="Google Shape;114;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7" name="Google Shape;117;p22"/>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18" name="Google Shape;118;p22"/>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19" name="Google Shape;11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p23"/>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 name="Google Shape;125;p2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26" name="Google Shape;126;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127"/>
        <p:cNvGrpSpPr/>
        <p:nvPr/>
      </p:nvGrpSpPr>
      <p:grpSpPr>
        <a:xfrm>
          <a:off x="0" y="0"/>
          <a:ext cx="0" cy="0"/>
          <a:chOff x="0" y="0"/>
          <a:chExt cx="0" cy="0"/>
        </a:xfrm>
      </p:grpSpPr>
      <p:sp>
        <p:nvSpPr>
          <p:cNvPr id="128" name="Google Shape;128;p25"/>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lstStyle>
            <a:lvl1pPr lvl="0" rtl="0">
              <a:spcBef>
                <a:spcPts val="0"/>
              </a:spcBef>
              <a:spcAft>
                <a:spcPts val="0"/>
              </a:spcAft>
              <a:buClr>
                <a:schemeClr val="accent1"/>
              </a:buClr>
              <a:buSzPts val="5400"/>
              <a:buNone/>
              <a:defRPr sz="5400">
                <a:solidFill>
                  <a:schemeClr val="accent1"/>
                </a:solidFill>
              </a:defRPr>
            </a:lvl1pPr>
            <a:lvl2pPr lvl="1" rtl="0">
              <a:spcBef>
                <a:spcPts val="0"/>
              </a:spcBef>
              <a:spcAft>
                <a:spcPts val="0"/>
              </a:spcAft>
              <a:buClr>
                <a:schemeClr val="accent1"/>
              </a:buClr>
              <a:buSzPts val="5400"/>
              <a:buNone/>
              <a:defRPr sz="5400">
                <a:solidFill>
                  <a:schemeClr val="accent1"/>
                </a:solidFill>
              </a:defRPr>
            </a:lvl2pPr>
            <a:lvl3pPr lvl="2" rtl="0">
              <a:spcBef>
                <a:spcPts val="0"/>
              </a:spcBef>
              <a:spcAft>
                <a:spcPts val="0"/>
              </a:spcAft>
              <a:buClr>
                <a:schemeClr val="accent1"/>
              </a:buClr>
              <a:buSzPts val="5400"/>
              <a:buNone/>
              <a:defRPr sz="5400">
                <a:solidFill>
                  <a:schemeClr val="accent1"/>
                </a:solidFill>
              </a:defRPr>
            </a:lvl3pPr>
            <a:lvl4pPr lvl="3" rtl="0">
              <a:spcBef>
                <a:spcPts val="0"/>
              </a:spcBef>
              <a:spcAft>
                <a:spcPts val="0"/>
              </a:spcAft>
              <a:buClr>
                <a:schemeClr val="accent1"/>
              </a:buClr>
              <a:buSzPts val="5400"/>
              <a:buNone/>
              <a:defRPr sz="5400">
                <a:solidFill>
                  <a:schemeClr val="accent1"/>
                </a:solidFill>
              </a:defRPr>
            </a:lvl4pPr>
            <a:lvl5pPr lvl="4" rtl="0">
              <a:spcBef>
                <a:spcPts val="0"/>
              </a:spcBef>
              <a:spcAft>
                <a:spcPts val="0"/>
              </a:spcAft>
              <a:buClr>
                <a:schemeClr val="accent1"/>
              </a:buClr>
              <a:buSzPts val="5400"/>
              <a:buNone/>
              <a:defRPr sz="5400">
                <a:solidFill>
                  <a:schemeClr val="accent1"/>
                </a:solidFill>
              </a:defRPr>
            </a:lvl5pPr>
            <a:lvl6pPr lvl="5" rtl="0">
              <a:spcBef>
                <a:spcPts val="0"/>
              </a:spcBef>
              <a:spcAft>
                <a:spcPts val="0"/>
              </a:spcAft>
              <a:buClr>
                <a:schemeClr val="accent1"/>
              </a:buClr>
              <a:buSzPts val="5400"/>
              <a:buNone/>
              <a:defRPr sz="5400">
                <a:solidFill>
                  <a:schemeClr val="accent1"/>
                </a:solidFill>
              </a:defRPr>
            </a:lvl6pPr>
            <a:lvl7pPr lvl="6" rtl="0">
              <a:spcBef>
                <a:spcPts val="0"/>
              </a:spcBef>
              <a:spcAft>
                <a:spcPts val="0"/>
              </a:spcAft>
              <a:buClr>
                <a:schemeClr val="accent1"/>
              </a:buClr>
              <a:buSzPts val="5400"/>
              <a:buNone/>
              <a:defRPr sz="5400">
                <a:solidFill>
                  <a:schemeClr val="accent1"/>
                </a:solidFill>
              </a:defRPr>
            </a:lvl7pPr>
            <a:lvl8pPr lvl="7" rtl="0">
              <a:spcBef>
                <a:spcPts val="0"/>
              </a:spcBef>
              <a:spcAft>
                <a:spcPts val="0"/>
              </a:spcAft>
              <a:buClr>
                <a:schemeClr val="accent1"/>
              </a:buClr>
              <a:buSzPts val="5400"/>
              <a:buNone/>
              <a:defRPr sz="5400">
                <a:solidFill>
                  <a:schemeClr val="accent1"/>
                </a:solidFill>
              </a:defRPr>
            </a:lvl8pPr>
            <a:lvl9pPr lvl="8" rtl="0">
              <a:spcBef>
                <a:spcPts val="0"/>
              </a:spcBef>
              <a:spcAft>
                <a:spcPts val="0"/>
              </a:spcAft>
              <a:buClr>
                <a:schemeClr val="accent1"/>
              </a:buClr>
              <a:buSzPts val="5400"/>
              <a:buNone/>
              <a:defRPr sz="5400">
                <a:solidFill>
                  <a:schemeClr val="accent1"/>
                </a:solidFill>
              </a:defRPr>
            </a:lvl9pPr>
          </a:lstStyle>
          <a:p>
            <a:endParaRPr/>
          </a:p>
        </p:txBody>
      </p:sp>
      <p:sp>
        <p:nvSpPr>
          <p:cNvPr id="129" name="Google Shape;129;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0"/>
        <p:cNvGrpSpPr/>
        <p:nvPr/>
      </p:nvGrpSpPr>
      <p:grpSpPr>
        <a:xfrm>
          <a:off x="0" y="0"/>
          <a:ext cx="0" cy="0"/>
          <a:chOff x="0" y="0"/>
          <a:chExt cx="0" cy="0"/>
        </a:xfrm>
      </p:grpSpPr>
      <p:sp>
        <p:nvSpPr>
          <p:cNvPr id="131" name="Google Shape;131;p26"/>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 name="Google Shape;132;p26"/>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133" name="Google Shape;133;p26"/>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lstStyle>
            <a:lvl1pPr lvl="0" algn="ctr" rtl="0">
              <a:spcBef>
                <a:spcPts val="0"/>
              </a:spcBef>
              <a:spcAft>
                <a:spcPts val="0"/>
              </a:spcAft>
              <a:buClr>
                <a:schemeClr val="lt2"/>
              </a:buClr>
              <a:buSzPts val="4200"/>
              <a:buNone/>
              <a:defRPr sz="4200">
                <a:solidFill>
                  <a:schemeClr val="lt2"/>
                </a:solidFill>
              </a:defRPr>
            </a:lvl1pPr>
            <a:lvl2pPr lvl="1" algn="ctr" rtl="0">
              <a:spcBef>
                <a:spcPts val="0"/>
              </a:spcBef>
              <a:spcAft>
                <a:spcPts val="0"/>
              </a:spcAft>
              <a:buClr>
                <a:schemeClr val="lt2"/>
              </a:buClr>
              <a:buSzPts val="4200"/>
              <a:buNone/>
              <a:defRPr sz="4200">
                <a:solidFill>
                  <a:schemeClr val="lt2"/>
                </a:solidFill>
              </a:defRPr>
            </a:lvl2pPr>
            <a:lvl3pPr lvl="2" algn="ctr" rtl="0">
              <a:spcBef>
                <a:spcPts val="0"/>
              </a:spcBef>
              <a:spcAft>
                <a:spcPts val="0"/>
              </a:spcAft>
              <a:buClr>
                <a:schemeClr val="lt2"/>
              </a:buClr>
              <a:buSzPts val="4200"/>
              <a:buNone/>
              <a:defRPr sz="4200">
                <a:solidFill>
                  <a:schemeClr val="lt2"/>
                </a:solidFill>
              </a:defRPr>
            </a:lvl3pPr>
            <a:lvl4pPr lvl="3" algn="ctr" rtl="0">
              <a:spcBef>
                <a:spcPts val="0"/>
              </a:spcBef>
              <a:spcAft>
                <a:spcPts val="0"/>
              </a:spcAft>
              <a:buClr>
                <a:schemeClr val="lt2"/>
              </a:buClr>
              <a:buSzPts val="4200"/>
              <a:buNone/>
              <a:defRPr sz="4200">
                <a:solidFill>
                  <a:schemeClr val="lt2"/>
                </a:solidFill>
              </a:defRPr>
            </a:lvl4pPr>
            <a:lvl5pPr lvl="4" algn="ctr" rtl="0">
              <a:spcBef>
                <a:spcPts val="0"/>
              </a:spcBef>
              <a:spcAft>
                <a:spcPts val="0"/>
              </a:spcAft>
              <a:buClr>
                <a:schemeClr val="lt2"/>
              </a:buClr>
              <a:buSzPts val="4200"/>
              <a:buNone/>
              <a:defRPr sz="4200">
                <a:solidFill>
                  <a:schemeClr val="lt2"/>
                </a:solidFill>
              </a:defRPr>
            </a:lvl5pPr>
            <a:lvl6pPr lvl="5" algn="ctr" rtl="0">
              <a:spcBef>
                <a:spcPts val="0"/>
              </a:spcBef>
              <a:spcAft>
                <a:spcPts val="0"/>
              </a:spcAft>
              <a:buClr>
                <a:schemeClr val="lt2"/>
              </a:buClr>
              <a:buSzPts val="4200"/>
              <a:buNone/>
              <a:defRPr sz="4200">
                <a:solidFill>
                  <a:schemeClr val="lt2"/>
                </a:solidFill>
              </a:defRPr>
            </a:lvl6pPr>
            <a:lvl7pPr lvl="6" algn="ctr" rtl="0">
              <a:spcBef>
                <a:spcPts val="0"/>
              </a:spcBef>
              <a:spcAft>
                <a:spcPts val="0"/>
              </a:spcAft>
              <a:buClr>
                <a:schemeClr val="lt2"/>
              </a:buClr>
              <a:buSzPts val="4200"/>
              <a:buNone/>
              <a:defRPr sz="4200">
                <a:solidFill>
                  <a:schemeClr val="lt2"/>
                </a:solidFill>
              </a:defRPr>
            </a:lvl7pPr>
            <a:lvl8pPr lvl="7" algn="ctr" rtl="0">
              <a:spcBef>
                <a:spcPts val="0"/>
              </a:spcBef>
              <a:spcAft>
                <a:spcPts val="0"/>
              </a:spcAft>
              <a:buClr>
                <a:schemeClr val="lt2"/>
              </a:buClr>
              <a:buSzPts val="4200"/>
              <a:buNone/>
              <a:defRPr sz="4200">
                <a:solidFill>
                  <a:schemeClr val="lt2"/>
                </a:solidFill>
              </a:defRPr>
            </a:lvl8pPr>
            <a:lvl9pPr lvl="8" algn="ctr" rtl="0">
              <a:spcBef>
                <a:spcPts val="0"/>
              </a:spcBef>
              <a:spcAft>
                <a:spcPts val="0"/>
              </a:spcAft>
              <a:buClr>
                <a:schemeClr val="lt2"/>
              </a:buClr>
              <a:buSzPts val="4200"/>
              <a:buNone/>
              <a:defRPr sz="4200">
                <a:solidFill>
                  <a:schemeClr val="lt2"/>
                </a:solidFill>
              </a:defRPr>
            </a:lvl9pPr>
          </a:lstStyle>
          <a:p>
            <a:endParaRPr/>
          </a:p>
        </p:txBody>
      </p:sp>
      <p:sp>
        <p:nvSpPr>
          <p:cNvPr id="134" name="Google Shape;134;p26"/>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5" name="Google Shape;135;p26"/>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Clr>
                <a:schemeClr val="accent1"/>
              </a:buClr>
              <a:buSzPts val="1800"/>
              <a:buChar char="●"/>
              <a:defRPr>
                <a:solidFill>
                  <a:schemeClr val="accent1"/>
                </a:solidFill>
              </a:defRPr>
            </a:lvl1pPr>
            <a:lvl2pPr marL="914400" lvl="1" indent="-317500" rtl="0">
              <a:spcBef>
                <a:spcPts val="1600"/>
              </a:spcBef>
              <a:spcAft>
                <a:spcPts val="0"/>
              </a:spcAft>
              <a:buClr>
                <a:schemeClr val="accent1"/>
              </a:buClr>
              <a:buSzPts val="1400"/>
              <a:buChar char="○"/>
              <a:defRPr>
                <a:solidFill>
                  <a:schemeClr val="accent1"/>
                </a:solidFill>
              </a:defRPr>
            </a:lvl2pPr>
            <a:lvl3pPr marL="1371600" lvl="2" indent="-317500" rtl="0">
              <a:spcBef>
                <a:spcPts val="1600"/>
              </a:spcBef>
              <a:spcAft>
                <a:spcPts val="0"/>
              </a:spcAft>
              <a:buClr>
                <a:schemeClr val="accent1"/>
              </a:buClr>
              <a:buSzPts val="1400"/>
              <a:buChar char="■"/>
              <a:defRPr>
                <a:solidFill>
                  <a:schemeClr val="accent1"/>
                </a:solidFill>
              </a:defRPr>
            </a:lvl3pPr>
            <a:lvl4pPr marL="1828800" lvl="3" indent="-317500" rtl="0">
              <a:spcBef>
                <a:spcPts val="1600"/>
              </a:spcBef>
              <a:spcAft>
                <a:spcPts val="0"/>
              </a:spcAft>
              <a:buClr>
                <a:schemeClr val="accent1"/>
              </a:buClr>
              <a:buSzPts val="1400"/>
              <a:buChar char="●"/>
              <a:defRPr>
                <a:solidFill>
                  <a:schemeClr val="accent1"/>
                </a:solidFill>
              </a:defRPr>
            </a:lvl4pPr>
            <a:lvl5pPr marL="2286000" lvl="4" indent="-317500" rtl="0">
              <a:spcBef>
                <a:spcPts val="1600"/>
              </a:spcBef>
              <a:spcAft>
                <a:spcPts val="0"/>
              </a:spcAft>
              <a:buClr>
                <a:schemeClr val="accent1"/>
              </a:buClr>
              <a:buSzPts val="1400"/>
              <a:buChar char="○"/>
              <a:defRPr>
                <a:solidFill>
                  <a:schemeClr val="accent1"/>
                </a:solidFill>
              </a:defRPr>
            </a:lvl5pPr>
            <a:lvl6pPr marL="2743200" lvl="5" indent="-317500" rtl="0">
              <a:spcBef>
                <a:spcPts val="1600"/>
              </a:spcBef>
              <a:spcAft>
                <a:spcPts val="0"/>
              </a:spcAft>
              <a:buClr>
                <a:schemeClr val="accent1"/>
              </a:buClr>
              <a:buSzPts val="1400"/>
              <a:buChar char="■"/>
              <a:defRPr>
                <a:solidFill>
                  <a:schemeClr val="accent1"/>
                </a:solidFill>
              </a:defRPr>
            </a:lvl6pPr>
            <a:lvl7pPr marL="3200400" lvl="6" indent="-317500" rtl="0">
              <a:spcBef>
                <a:spcPts val="1600"/>
              </a:spcBef>
              <a:spcAft>
                <a:spcPts val="0"/>
              </a:spcAft>
              <a:buClr>
                <a:schemeClr val="accent1"/>
              </a:buClr>
              <a:buSzPts val="1400"/>
              <a:buChar char="●"/>
              <a:defRPr>
                <a:solidFill>
                  <a:schemeClr val="accent1"/>
                </a:solidFill>
              </a:defRPr>
            </a:lvl7pPr>
            <a:lvl8pPr marL="3657600" lvl="7" indent="-317500" rtl="0">
              <a:spcBef>
                <a:spcPts val="1600"/>
              </a:spcBef>
              <a:spcAft>
                <a:spcPts val="0"/>
              </a:spcAft>
              <a:buClr>
                <a:schemeClr val="accent1"/>
              </a:buClr>
              <a:buSzPts val="1400"/>
              <a:buChar char="○"/>
              <a:defRPr>
                <a:solidFill>
                  <a:schemeClr val="accent1"/>
                </a:solidFill>
              </a:defRPr>
            </a:lvl8pPr>
            <a:lvl9pPr marL="4114800" lvl="8" indent="-317500" rtl="0">
              <a:spcBef>
                <a:spcPts val="1600"/>
              </a:spcBef>
              <a:spcAft>
                <a:spcPts val="1600"/>
              </a:spcAft>
              <a:buClr>
                <a:schemeClr val="accent1"/>
              </a:buClr>
              <a:buSzPts val="1400"/>
              <a:buChar char="■"/>
              <a:defRPr>
                <a:solidFill>
                  <a:schemeClr val="accent1"/>
                </a:solidFill>
              </a:defRPr>
            </a:lvl9pPr>
          </a:lstStyle>
          <a:p>
            <a:endParaRPr/>
          </a:p>
        </p:txBody>
      </p:sp>
      <p:sp>
        <p:nvSpPr>
          <p:cNvPr id="136" name="Google Shape;136;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7"/>
        <p:cNvGrpSpPr/>
        <p:nvPr/>
      </p:nvGrpSpPr>
      <p:grpSpPr>
        <a:xfrm>
          <a:off x="0" y="0"/>
          <a:ext cx="0" cy="0"/>
          <a:chOff x="0" y="0"/>
          <a:chExt cx="0" cy="0"/>
        </a:xfrm>
      </p:grpSpPr>
      <p:sp>
        <p:nvSpPr>
          <p:cNvPr id="138" name="Google Shape;138;p2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139" name="Google Shape;139;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0"/>
        <p:cNvGrpSpPr/>
        <p:nvPr/>
      </p:nvGrpSpPr>
      <p:grpSpPr>
        <a:xfrm>
          <a:off x="0" y="0"/>
          <a:ext cx="0" cy="0"/>
          <a:chOff x="0" y="0"/>
          <a:chExt cx="0" cy="0"/>
        </a:xfrm>
      </p:grpSpPr>
      <p:sp>
        <p:nvSpPr>
          <p:cNvPr id="141" name="Google Shape;141;p28"/>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142" name="Google Shape;142;p28"/>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43" name="Google Shape;143;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4"/>
        <p:cNvGrpSpPr/>
        <p:nvPr/>
      </p:nvGrpSpPr>
      <p:grpSpPr>
        <a:xfrm>
          <a:off x="0" y="0"/>
          <a:ext cx="0" cy="0"/>
          <a:chOff x="0" y="0"/>
          <a:chExt cx="0" cy="0"/>
        </a:xfrm>
      </p:grpSpPr>
      <p:sp>
        <p:nvSpPr>
          <p:cNvPr id="145" name="Google Shape;145;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2" Type="http://schemas.openxmlformats.org/officeDocument/2006/relationships/theme" Target="../theme/theme2.xml"/><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 Id="rId9" Type="http://schemas.openxmlformats.org/officeDocument/2006/relationships/slideLayout" Target="../slideLayouts/slideLayout25.xml"/><Relationship Id="rId10"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98" name="Google Shape;98;p18"/>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rtl="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rtl="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99" name="Google Shape;9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Old Standard TT"/>
                <a:ea typeface="Old Standard TT"/>
                <a:cs typeface="Old Standard TT"/>
                <a:sym typeface="Old Standard TT"/>
              </a:defRPr>
            </a:lvl1pPr>
            <a:lvl2pPr lvl="1" algn="r" rtl="0">
              <a:buNone/>
              <a:defRPr sz="1000">
                <a:solidFill>
                  <a:schemeClr val="dk1"/>
                </a:solidFill>
                <a:latin typeface="Old Standard TT"/>
                <a:ea typeface="Old Standard TT"/>
                <a:cs typeface="Old Standard TT"/>
                <a:sym typeface="Old Standard TT"/>
              </a:defRPr>
            </a:lvl2pPr>
            <a:lvl3pPr lvl="2" algn="r" rtl="0">
              <a:buNone/>
              <a:defRPr sz="1000">
                <a:solidFill>
                  <a:schemeClr val="dk1"/>
                </a:solidFill>
                <a:latin typeface="Old Standard TT"/>
                <a:ea typeface="Old Standard TT"/>
                <a:cs typeface="Old Standard TT"/>
                <a:sym typeface="Old Standard TT"/>
              </a:defRPr>
            </a:lvl3pPr>
            <a:lvl4pPr lvl="3" algn="r" rtl="0">
              <a:buNone/>
              <a:defRPr sz="1000">
                <a:solidFill>
                  <a:schemeClr val="dk1"/>
                </a:solidFill>
                <a:latin typeface="Old Standard TT"/>
                <a:ea typeface="Old Standard TT"/>
                <a:cs typeface="Old Standard TT"/>
                <a:sym typeface="Old Standard TT"/>
              </a:defRPr>
            </a:lvl4pPr>
            <a:lvl5pPr lvl="4" algn="r" rtl="0">
              <a:buNone/>
              <a:defRPr sz="1000">
                <a:solidFill>
                  <a:schemeClr val="dk1"/>
                </a:solidFill>
                <a:latin typeface="Old Standard TT"/>
                <a:ea typeface="Old Standard TT"/>
                <a:cs typeface="Old Standard TT"/>
                <a:sym typeface="Old Standard TT"/>
              </a:defRPr>
            </a:lvl5pPr>
            <a:lvl6pPr lvl="5" algn="r" rtl="0">
              <a:buNone/>
              <a:defRPr sz="1000">
                <a:solidFill>
                  <a:schemeClr val="dk1"/>
                </a:solidFill>
                <a:latin typeface="Old Standard TT"/>
                <a:ea typeface="Old Standard TT"/>
                <a:cs typeface="Old Standard TT"/>
                <a:sym typeface="Old Standard TT"/>
              </a:defRPr>
            </a:lvl6pPr>
            <a:lvl7pPr lvl="6" algn="r" rtl="0">
              <a:buNone/>
              <a:defRPr sz="1000">
                <a:solidFill>
                  <a:schemeClr val="dk1"/>
                </a:solidFill>
                <a:latin typeface="Old Standard TT"/>
                <a:ea typeface="Old Standard TT"/>
                <a:cs typeface="Old Standard TT"/>
                <a:sym typeface="Old Standard TT"/>
              </a:defRPr>
            </a:lvl7pPr>
            <a:lvl8pPr lvl="7" algn="r" rtl="0">
              <a:buNone/>
              <a:defRPr sz="1000">
                <a:solidFill>
                  <a:schemeClr val="dk1"/>
                </a:solidFill>
                <a:latin typeface="Old Standard TT"/>
                <a:ea typeface="Old Standard TT"/>
                <a:cs typeface="Old Standard TT"/>
                <a:sym typeface="Old Standard TT"/>
              </a:defRPr>
            </a:lvl8pPr>
            <a:lvl9pPr lvl="8" algn="r" rtl="0">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6.png"/><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hyperlink" Target="http://www.cse.chalmers.se/~richajo/dit865/files/gb_explainer.pdf"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49"/>
        <p:cNvGrpSpPr/>
        <p:nvPr/>
      </p:nvGrpSpPr>
      <p:grpSpPr>
        <a:xfrm>
          <a:off x="0" y="0"/>
          <a:ext cx="0" cy="0"/>
          <a:chOff x="0" y="0"/>
          <a:chExt cx="0" cy="0"/>
        </a:xfrm>
      </p:grpSpPr>
      <p:sp>
        <p:nvSpPr>
          <p:cNvPr id="150" name="Google Shape;150;p30"/>
          <p:cNvSpPr txBox="1">
            <a:spLocks noGrp="1"/>
          </p:cNvSpPr>
          <p:nvPr>
            <p:ph type="title"/>
          </p:nvPr>
        </p:nvSpPr>
        <p:spPr>
          <a:xfrm>
            <a:off x="235500" y="1258525"/>
            <a:ext cx="8520600" cy="19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800" dirty="0">
                <a:solidFill>
                  <a:srgbClr val="000000"/>
                </a:solidFill>
                <a:latin typeface="Times New Roman"/>
                <a:ea typeface="Times New Roman"/>
                <a:cs typeface="Times New Roman"/>
                <a:sym typeface="Times New Roman"/>
              </a:rPr>
              <a:t>Project3-Group8</a:t>
            </a:r>
            <a:endParaRPr dirty="0">
              <a:latin typeface="Times New Roman"/>
              <a:ea typeface="Times New Roman"/>
              <a:cs typeface="Times New Roman"/>
              <a:sym typeface="Times New Roman"/>
            </a:endParaRPr>
          </a:p>
        </p:txBody>
      </p:sp>
      <p:sp>
        <p:nvSpPr>
          <p:cNvPr id="151" name="Google Shape;151;p30"/>
          <p:cNvSpPr txBox="1">
            <a:spLocks noGrp="1"/>
          </p:cNvSpPr>
          <p:nvPr>
            <p:ph type="body" idx="1"/>
          </p:nvPr>
        </p:nvSpPr>
        <p:spPr>
          <a:xfrm>
            <a:off x="2618900" y="2779725"/>
            <a:ext cx="6447600" cy="911700"/>
          </a:xfrm>
          <a:prstGeom prst="rect">
            <a:avLst/>
          </a:prstGeom>
        </p:spPr>
        <p:txBody>
          <a:bodyPr spcFirstLastPara="1" wrap="square" lIns="91425" tIns="91425" rIns="91425" bIns="91425" anchor="t" anchorCtr="0">
            <a:noAutofit/>
          </a:bodyPr>
          <a:lstStyle/>
          <a:p>
            <a:pPr marL="177800" marR="177800" lvl="0" indent="0" algn="ctr" rtl="0">
              <a:lnSpc>
                <a:spcPct val="125000"/>
              </a:lnSpc>
              <a:spcBef>
                <a:spcPts val="600"/>
              </a:spcBef>
              <a:spcAft>
                <a:spcPts val="0"/>
              </a:spcAft>
              <a:buNone/>
            </a:pPr>
            <a:r>
              <a:rPr lang="en-GB" sz="1200">
                <a:solidFill>
                  <a:srgbClr val="000000"/>
                </a:solidFill>
                <a:latin typeface="Comic Sans MS"/>
                <a:ea typeface="Comic Sans MS"/>
                <a:cs typeface="Comic Sans MS"/>
                <a:sym typeface="Comic Sans MS"/>
              </a:rPr>
              <a:t>Gabriel Benedict, Qiaqia Sun, Zhengyang Xu, Huiyu Zhang</a:t>
            </a:r>
            <a:endParaRPr sz="1200">
              <a:solidFill>
                <a:srgbClr val="000000"/>
              </a:solidFill>
              <a:latin typeface="Comic Sans MS"/>
              <a:ea typeface="Comic Sans MS"/>
              <a:cs typeface="Comic Sans MS"/>
              <a:sym typeface="Comic Sans MS"/>
            </a:endParaRPr>
          </a:p>
          <a:p>
            <a:pPr marL="0" marR="177800" lvl="0" indent="0" algn="ctr" rtl="0">
              <a:lnSpc>
                <a:spcPct val="125000"/>
              </a:lnSpc>
              <a:spcBef>
                <a:spcPts val="600"/>
              </a:spcBef>
              <a:spcAft>
                <a:spcPts val="0"/>
              </a:spcAft>
              <a:buNone/>
            </a:pPr>
            <a:endParaRPr sz="1000">
              <a:solidFill>
                <a:srgbClr val="000000"/>
              </a:solidFill>
              <a:latin typeface="Courier New"/>
              <a:ea typeface="Courier New"/>
              <a:cs typeface="Courier New"/>
              <a:sym typeface="Courier New"/>
            </a:endParaRPr>
          </a:p>
          <a:p>
            <a:pPr marL="177800" marR="177800" lvl="0" indent="0" algn="ctr" rtl="0">
              <a:lnSpc>
                <a:spcPct val="125000"/>
              </a:lnSpc>
              <a:spcBef>
                <a:spcPts val="600"/>
              </a:spcBef>
              <a:spcAft>
                <a:spcPts val="0"/>
              </a:spcAft>
              <a:buNone/>
            </a:pPr>
            <a:endParaRPr sz="1000">
              <a:solidFill>
                <a:srgbClr val="000000"/>
              </a:solidFill>
              <a:latin typeface="Courier New"/>
              <a:ea typeface="Courier New"/>
              <a:cs typeface="Courier New"/>
              <a:sym typeface="Courier New"/>
            </a:endParaRPr>
          </a:p>
          <a:p>
            <a:pPr marL="0" lvl="0" indent="0" algn="ctr" rtl="0">
              <a:spcBef>
                <a:spcPts val="600"/>
              </a:spcBef>
              <a:spcAft>
                <a:spcPts val="1600"/>
              </a:spcAft>
              <a:buNone/>
            </a:pPr>
            <a:endParaRPr sz="1400" b="1">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64"/>
        <p:cNvGrpSpPr/>
        <p:nvPr/>
      </p:nvGrpSpPr>
      <p:grpSpPr>
        <a:xfrm>
          <a:off x="0" y="0"/>
          <a:ext cx="0" cy="0"/>
          <a:chOff x="0" y="0"/>
          <a:chExt cx="0" cy="0"/>
        </a:xfrm>
      </p:grpSpPr>
      <p:sp>
        <p:nvSpPr>
          <p:cNvPr id="265" name="Google Shape;265;p39"/>
          <p:cNvSpPr txBox="1">
            <a:spLocks noGrp="1"/>
          </p:cNvSpPr>
          <p:nvPr>
            <p:ph type="title"/>
          </p:nvPr>
        </p:nvSpPr>
        <p:spPr>
          <a:xfrm>
            <a:off x="225100" y="1905150"/>
            <a:ext cx="4045200" cy="133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Neural Network</a:t>
            </a:r>
            <a:endParaRPr b="1"/>
          </a:p>
        </p:txBody>
      </p:sp>
      <p:pic>
        <p:nvPicPr>
          <p:cNvPr id="266" name="Google Shape;266;p39"/>
          <p:cNvPicPr preferRelativeResize="0"/>
          <p:nvPr/>
        </p:nvPicPr>
        <p:blipFill>
          <a:blip r:embed="rId3">
            <a:alphaModFix/>
          </a:blip>
          <a:stretch>
            <a:fillRect/>
          </a:stretch>
        </p:blipFill>
        <p:spPr>
          <a:xfrm>
            <a:off x="4572000" y="1067925"/>
            <a:ext cx="4568900" cy="282358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70"/>
        <p:cNvGrpSpPr/>
        <p:nvPr/>
      </p:nvGrpSpPr>
      <p:grpSpPr>
        <a:xfrm>
          <a:off x="0" y="0"/>
          <a:ext cx="0" cy="0"/>
          <a:chOff x="0" y="0"/>
          <a:chExt cx="0" cy="0"/>
        </a:xfrm>
      </p:grpSpPr>
      <p:sp>
        <p:nvSpPr>
          <p:cNvPr id="271" name="Google Shape;271;p40"/>
          <p:cNvSpPr txBox="1">
            <a:spLocks noGrp="1"/>
          </p:cNvSpPr>
          <p:nvPr>
            <p:ph type="title"/>
          </p:nvPr>
        </p:nvSpPr>
        <p:spPr>
          <a:xfrm>
            <a:off x="225100" y="1905150"/>
            <a:ext cx="4045200" cy="133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SVM</a:t>
            </a:r>
            <a:endParaRPr b="1"/>
          </a:p>
        </p:txBody>
      </p:sp>
      <p:sp>
        <p:nvSpPr>
          <p:cNvPr id="272" name="Google Shape;272;p40"/>
          <p:cNvSpPr txBox="1">
            <a:spLocks noGrp="1"/>
          </p:cNvSpPr>
          <p:nvPr>
            <p:ph type="body" idx="2"/>
          </p:nvPr>
        </p:nvSpPr>
        <p:spPr>
          <a:xfrm>
            <a:off x="4968875" y="1598250"/>
            <a:ext cx="3837000" cy="1947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t>Support vector machines are supervised learning models with associated learning algorithms that analyze data used for classification and regression analysis</a:t>
            </a:r>
            <a:endParaRPr/>
          </a:p>
        </p:txBody>
      </p:sp>
      <p:sp>
        <p:nvSpPr>
          <p:cNvPr id="273" name="Google Shape;273;p40"/>
          <p:cNvSpPr txBox="1"/>
          <p:nvPr/>
        </p:nvSpPr>
        <p:spPr>
          <a:xfrm rot="-749700">
            <a:off x="886460" y="1294558"/>
            <a:ext cx="7942520" cy="65544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600">
                <a:solidFill>
                  <a:srgbClr val="FF0000"/>
                </a:solidFill>
              </a:rPr>
              <a:t>TOO SLOW</a:t>
            </a:r>
            <a:endParaRPr sz="960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3"/>
                                        </p:tgtEl>
                                        <p:attrNameLst>
                                          <p:attrName>style.visibility</p:attrName>
                                        </p:attrNameLst>
                                      </p:cBhvr>
                                      <p:to>
                                        <p:strVal val="visible"/>
                                      </p:to>
                                    </p:set>
                                    <p:animEffect transition="in" filter="fade">
                                      <p:cBhvr>
                                        <p:cTn id="7" dur="1000"/>
                                        <p:tgtEl>
                                          <p:spTgt spid="2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77"/>
        <p:cNvGrpSpPr/>
        <p:nvPr/>
      </p:nvGrpSpPr>
      <p:grpSpPr>
        <a:xfrm>
          <a:off x="0" y="0"/>
          <a:ext cx="0" cy="0"/>
          <a:chOff x="0" y="0"/>
          <a:chExt cx="0" cy="0"/>
        </a:xfrm>
      </p:grpSpPr>
      <p:sp>
        <p:nvSpPr>
          <p:cNvPr id="278" name="Google Shape;278;p41"/>
          <p:cNvSpPr txBox="1">
            <a:spLocks noGrp="1"/>
          </p:cNvSpPr>
          <p:nvPr>
            <p:ph type="title"/>
          </p:nvPr>
        </p:nvSpPr>
        <p:spPr>
          <a:xfrm>
            <a:off x="173588" y="83050"/>
            <a:ext cx="8520600" cy="613200"/>
          </a:xfrm>
          <a:prstGeom prst="rect">
            <a:avLst/>
          </a:prstGeom>
        </p:spPr>
        <p:txBody>
          <a:bodyPr spcFirstLastPara="1" wrap="square" lIns="91425" tIns="91425" rIns="91425" bIns="91425" anchor="t" anchorCtr="0">
            <a:noAutofit/>
          </a:bodyPr>
          <a:lstStyle/>
          <a:p>
            <a:pPr marL="0" marR="0" lvl="0" indent="0" algn="l" rtl="0">
              <a:lnSpc>
                <a:spcPct val="110000"/>
              </a:lnSpc>
              <a:spcBef>
                <a:spcPts val="800"/>
              </a:spcBef>
              <a:spcAft>
                <a:spcPts val="0"/>
              </a:spcAft>
              <a:buClr>
                <a:srgbClr val="000000"/>
              </a:buClr>
              <a:buSzPts val="1100"/>
              <a:buFont typeface="Arial"/>
              <a:buNone/>
            </a:pPr>
            <a:r>
              <a:rPr lang="en-GB" b="1" dirty="0"/>
              <a:t>Performance Measure (PSNR)</a:t>
            </a:r>
            <a:endParaRPr sz="1350" b="1">
              <a:solidFill>
                <a:srgbClr val="333333"/>
              </a:solidFill>
              <a:latin typeface="Arial"/>
              <a:ea typeface="Arial"/>
              <a:cs typeface="Arial"/>
              <a:sym typeface="Arial"/>
            </a:endParaRPr>
          </a:p>
          <a:p>
            <a:pPr marL="0" marR="0" lvl="0" indent="0" algn="l" rtl="0">
              <a:lnSpc>
                <a:spcPct val="110000"/>
              </a:lnSpc>
              <a:spcBef>
                <a:spcPts val="800"/>
              </a:spcBef>
              <a:spcAft>
                <a:spcPts val="800"/>
              </a:spcAft>
              <a:buNone/>
            </a:pPr>
            <a:endParaRPr sz="1350">
              <a:solidFill>
                <a:srgbClr val="333333"/>
              </a:solidFill>
              <a:latin typeface="Arial"/>
              <a:ea typeface="Arial"/>
              <a:cs typeface="Arial"/>
              <a:sym typeface="Arial"/>
            </a:endParaRPr>
          </a:p>
        </p:txBody>
      </p:sp>
      <p:pic>
        <p:nvPicPr>
          <p:cNvPr id="279" name="Google Shape;279;p41"/>
          <p:cNvPicPr preferRelativeResize="0"/>
          <p:nvPr/>
        </p:nvPicPr>
        <p:blipFill>
          <a:blip r:embed="rId3">
            <a:alphaModFix/>
          </a:blip>
          <a:stretch>
            <a:fillRect/>
          </a:stretch>
        </p:blipFill>
        <p:spPr>
          <a:xfrm>
            <a:off x="1703099" y="809323"/>
            <a:ext cx="6679801" cy="4142450"/>
          </a:xfrm>
          <a:prstGeom prst="rect">
            <a:avLst/>
          </a:prstGeom>
          <a:noFill/>
          <a:ln>
            <a:noFill/>
          </a:ln>
        </p:spPr>
      </p:pic>
      <p:pic>
        <p:nvPicPr>
          <p:cNvPr id="280" name="Google Shape;280;p41" descr="PSNR = 20 \cdot \text{log}_{10}(MAX_I) - 10 \cdot \text{log}_{10}(MSE)" title="MathEquation,#000000"/>
          <p:cNvPicPr preferRelativeResize="0"/>
          <p:nvPr/>
        </p:nvPicPr>
        <p:blipFill>
          <a:blip r:embed="rId4">
            <a:alphaModFix/>
          </a:blip>
          <a:stretch>
            <a:fillRect/>
          </a:stretch>
        </p:blipFill>
        <p:spPr>
          <a:xfrm>
            <a:off x="4738849" y="880946"/>
            <a:ext cx="4218274" cy="274189"/>
          </a:xfrm>
          <a:prstGeom prst="rect">
            <a:avLst/>
          </a:prstGeom>
          <a:noFill/>
          <a:ln>
            <a:noFill/>
          </a:ln>
        </p:spPr>
      </p:pic>
      <p:sp>
        <p:nvSpPr>
          <p:cNvPr id="2" name="TextBox 1"/>
          <p:cNvSpPr txBox="1"/>
          <p:nvPr/>
        </p:nvSpPr>
        <p:spPr>
          <a:xfrm>
            <a:off x="173588" y="1348033"/>
            <a:ext cx="980388" cy="2462213"/>
          </a:xfrm>
          <a:prstGeom prst="rect">
            <a:avLst/>
          </a:prstGeom>
          <a:noFill/>
        </p:spPr>
        <p:txBody>
          <a:bodyPr wrap="square" rtlCol="0">
            <a:spAutoFit/>
          </a:bodyPr>
          <a:lstStyle/>
          <a:p>
            <a:r>
              <a:rPr lang="en-US" b="1" dirty="0" smtClean="0"/>
              <a:t>Means</a:t>
            </a:r>
          </a:p>
          <a:p>
            <a:endParaRPr lang="en-US" dirty="0"/>
          </a:p>
          <a:p>
            <a:r>
              <a:rPr lang="en-US" dirty="0" err="1" smtClean="0"/>
              <a:t>Gbm</a:t>
            </a:r>
            <a:r>
              <a:rPr lang="en-US" dirty="0" smtClean="0"/>
              <a:t>: 25.86</a:t>
            </a:r>
          </a:p>
          <a:p>
            <a:endParaRPr lang="en-US" dirty="0"/>
          </a:p>
          <a:p>
            <a:r>
              <a:rPr lang="en-US" dirty="0" err="1" smtClean="0"/>
              <a:t>Xgboost</a:t>
            </a:r>
            <a:r>
              <a:rPr lang="en-US" dirty="0" smtClean="0"/>
              <a:t>:</a:t>
            </a:r>
          </a:p>
          <a:p>
            <a:r>
              <a:rPr lang="en-US" dirty="0" smtClean="0"/>
              <a:t>24.63</a:t>
            </a:r>
          </a:p>
          <a:p>
            <a:endParaRPr lang="en-US" dirty="0"/>
          </a:p>
          <a:p>
            <a:r>
              <a:rPr lang="en-US" dirty="0" smtClean="0"/>
              <a:t>Neural network:</a:t>
            </a:r>
          </a:p>
          <a:p>
            <a:r>
              <a:rPr lang="en-US" dirty="0" smtClean="0"/>
              <a:t>24.13</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84"/>
        <p:cNvGrpSpPr/>
        <p:nvPr/>
      </p:nvGrpSpPr>
      <p:grpSpPr>
        <a:xfrm>
          <a:off x="0" y="0"/>
          <a:ext cx="0" cy="0"/>
          <a:chOff x="0" y="0"/>
          <a:chExt cx="0" cy="0"/>
        </a:xfrm>
      </p:grpSpPr>
      <p:sp>
        <p:nvSpPr>
          <p:cNvPr id="285" name="Google Shape;285;p42"/>
          <p:cNvSpPr txBox="1">
            <a:spLocks noGrp="1"/>
          </p:cNvSpPr>
          <p:nvPr>
            <p:ph type="title"/>
          </p:nvPr>
        </p:nvSpPr>
        <p:spPr>
          <a:xfrm>
            <a:off x="173588" y="83050"/>
            <a:ext cx="8520600" cy="613200"/>
          </a:xfrm>
          <a:prstGeom prst="rect">
            <a:avLst/>
          </a:prstGeom>
        </p:spPr>
        <p:txBody>
          <a:bodyPr spcFirstLastPara="1" wrap="square" lIns="91425" tIns="91425" rIns="91425" bIns="91425" anchor="t" anchorCtr="0">
            <a:noAutofit/>
          </a:bodyPr>
          <a:lstStyle/>
          <a:p>
            <a:pPr marL="0" marR="0" lvl="0" indent="0" algn="l" rtl="0">
              <a:lnSpc>
                <a:spcPct val="110000"/>
              </a:lnSpc>
              <a:spcBef>
                <a:spcPts val="800"/>
              </a:spcBef>
              <a:spcAft>
                <a:spcPts val="0"/>
              </a:spcAft>
              <a:buClr>
                <a:srgbClr val="000000"/>
              </a:buClr>
              <a:buSzPts val="1100"/>
              <a:buFont typeface="Arial"/>
              <a:buNone/>
            </a:pPr>
            <a:r>
              <a:rPr lang="en-GB" b="1"/>
              <a:t>Performance Measure </a:t>
            </a:r>
            <a:endParaRPr sz="1350" b="1">
              <a:solidFill>
                <a:srgbClr val="333333"/>
              </a:solidFill>
              <a:latin typeface="Arial"/>
              <a:ea typeface="Arial"/>
              <a:cs typeface="Arial"/>
              <a:sym typeface="Arial"/>
            </a:endParaRPr>
          </a:p>
          <a:p>
            <a:pPr marL="0" marR="0" lvl="0" indent="0" algn="l" rtl="0">
              <a:lnSpc>
                <a:spcPct val="110000"/>
              </a:lnSpc>
              <a:spcBef>
                <a:spcPts val="800"/>
              </a:spcBef>
              <a:spcAft>
                <a:spcPts val="800"/>
              </a:spcAft>
              <a:buNone/>
            </a:pPr>
            <a:endParaRPr sz="1350">
              <a:solidFill>
                <a:srgbClr val="333333"/>
              </a:solidFill>
              <a:latin typeface="Arial"/>
              <a:ea typeface="Arial"/>
              <a:cs typeface="Arial"/>
              <a:sym typeface="Arial"/>
            </a:endParaRPr>
          </a:p>
        </p:txBody>
      </p:sp>
      <p:pic>
        <p:nvPicPr>
          <p:cNvPr id="286" name="Google Shape;286;p42"/>
          <p:cNvPicPr preferRelativeResize="0"/>
          <p:nvPr/>
        </p:nvPicPr>
        <p:blipFill>
          <a:blip r:embed="rId3">
            <a:alphaModFix/>
          </a:blip>
          <a:stretch>
            <a:fillRect/>
          </a:stretch>
        </p:blipFill>
        <p:spPr>
          <a:xfrm>
            <a:off x="1538000" y="696250"/>
            <a:ext cx="5977925" cy="4255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43"/>
          <p:cNvSpPr txBox="1">
            <a:spLocks noGrp="1"/>
          </p:cNvSpPr>
          <p:nvPr>
            <p:ph type="title"/>
          </p:nvPr>
        </p:nvSpPr>
        <p:spPr>
          <a:xfrm>
            <a:off x="235500" y="2164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Conclusion: GBM</a:t>
            </a:r>
            <a:endParaRPr b="1"/>
          </a:p>
        </p:txBody>
      </p:sp>
      <p:pic>
        <p:nvPicPr>
          <p:cNvPr id="292" name="Google Shape;292;p43"/>
          <p:cNvPicPr preferRelativeResize="0"/>
          <p:nvPr/>
        </p:nvPicPr>
        <p:blipFill>
          <a:blip r:embed="rId3">
            <a:alphaModFix/>
          </a:blip>
          <a:stretch>
            <a:fillRect/>
          </a:stretch>
        </p:blipFill>
        <p:spPr>
          <a:xfrm>
            <a:off x="770400" y="1303825"/>
            <a:ext cx="3509325" cy="3534875"/>
          </a:xfrm>
          <a:prstGeom prst="rect">
            <a:avLst/>
          </a:prstGeom>
          <a:noFill/>
          <a:ln>
            <a:noFill/>
          </a:ln>
        </p:spPr>
      </p:pic>
      <p:pic>
        <p:nvPicPr>
          <p:cNvPr id="293" name="Google Shape;293;p43"/>
          <p:cNvPicPr preferRelativeResize="0"/>
          <p:nvPr/>
        </p:nvPicPr>
        <p:blipFill>
          <a:blip r:embed="rId4">
            <a:alphaModFix/>
          </a:blip>
          <a:stretch>
            <a:fillRect/>
          </a:stretch>
        </p:blipFill>
        <p:spPr>
          <a:xfrm>
            <a:off x="4921575" y="1303825"/>
            <a:ext cx="3534874" cy="3534874"/>
          </a:xfrm>
          <a:prstGeom prst="rect">
            <a:avLst/>
          </a:prstGeom>
          <a:noFill/>
          <a:ln>
            <a:noFill/>
          </a:ln>
        </p:spPr>
      </p:pic>
      <p:sp>
        <p:nvSpPr>
          <p:cNvPr id="294" name="Google Shape;294;p43"/>
          <p:cNvSpPr txBox="1"/>
          <p:nvPr/>
        </p:nvSpPr>
        <p:spPr>
          <a:xfrm>
            <a:off x="2116313" y="809400"/>
            <a:ext cx="817500" cy="61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t>LR</a:t>
            </a:r>
            <a:endParaRPr sz="1800" b="1"/>
          </a:p>
        </p:txBody>
      </p:sp>
      <p:sp>
        <p:nvSpPr>
          <p:cNvPr id="295" name="Google Shape;295;p43"/>
          <p:cNvSpPr txBox="1"/>
          <p:nvPr/>
        </p:nvSpPr>
        <p:spPr>
          <a:xfrm>
            <a:off x="6021063" y="809400"/>
            <a:ext cx="1335900" cy="61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t>Predicted</a:t>
            </a:r>
            <a:endParaRPr sz="1800"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99"/>
        <p:cNvGrpSpPr/>
        <p:nvPr/>
      </p:nvGrpSpPr>
      <p:grpSpPr>
        <a:xfrm>
          <a:off x="0" y="0"/>
          <a:ext cx="0" cy="0"/>
          <a:chOff x="0" y="0"/>
          <a:chExt cx="0" cy="0"/>
        </a:xfrm>
      </p:grpSpPr>
      <p:sp>
        <p:nvSpPr>
          <p:cNvPr id="300" name="Google Shape;300;p44"/>
          <p:cNvSpPr txBox="1">
            <a:spLocks noGrp="1"/>
          </p:cNvSpPr>
          <p:nvPr>
            <p:ph type="title"/>
          </p:nvPr>
        </p:nvSpPr>
        <p:spPr>
          <a:xfrm>
            <a:off x="554588" y="768850"/>
            <a:ext cx="8520600" cy="613200"/>
          </a:xfrm>
          <a:prstGeom prst="rect">
            <a:avLst/>
          </a:prstGeom>
        </p:spPr>
        <p:txBody>
          <a:bodyPr spcFirstLastPara="1" wrap="square" lIns="91425" tIns="91425" rIns="91425" bIns="91425" anchor="t" anchorCtr="0">
            <a:noAutofit/>
          </a:bodyPr>
          <a:lstStyle/>
          <a:p>
            <a:pPr marL="0" marR="0" lvl="0" indent="0" algn="l" rtl="0">
              <a:lnSpc>
                <a:spcPct val="110000"/>
              </a:lnSpc>
              <a:spcBef>
                <a:spcPts val="800"/>
              </a:spcBef>
              <a:spcAft>
                <a:spcPts val="0"/>
              </a:spcAft>
              <a:buClr>
                <a:srgbClr val="000000"/>
              </a:buClr>
              <a:buSzPts val="1100"/>
              <a:buFont typeface="Arial"/>
              <a:buNone/>
            </a:pPr>
            <a:r>
              <a:rPr lang="en-GB" b="1"/>
              <a:t>Further Improvement: </a:t>
            </a:r>
            <a:endParaRPr sz="1350" b="1">
              <a:solidFill>
                <a:srgbClr val="333333"/>
              </a:solidFill>
              <a:latin typeface="Arial"/>
              <a:ea typeface="Arial"/>
              <a:cs typeface="Arial"/>
              <a:sym typeface="Arial"/>
            </a:endParaRPr>
          </a:p>
          <a:p>
            <a:pPr marL="0" marR="0" lvl="0" indent="0" algn="l" rtl="0">
              <a:lnSpc>
                <a:spcPct val="110000"/>
              </a:lnSpc>
              <a:spcBef>
                <a:spcPts val="800"/>
              </a:spcBef>
              <a:spcAft>
                <a:spcPts val="800"/>
              </a:spcAft>
              <a:buNone/>
            </a:pPr>
            <a:endParaRPr sz="1350">
              <a:solidFill>
                <a:srgbClr val="333333"/>
              </a:solidFill>
              <a:latin typeface="Arial"/>
              <a:ea typeface="Arial"/>
              <a:cs typeface="Arial"/>
              <a:sym typeface="Arial"/>
            </a:endParaRPr>
          </a:p>
        </p:txBody>
      </p:sp>
      <p:sp>
        <p:nvSpPr>
          <p:cNvPr id="301" name="Google Shape;301;p44"/>
          <p:cNvSpPr txBox="1"/>
          <p:nvPr/>
        </p:nvSpPr>
        <p:spPr>
          <a:xfrm>
            <a:off x="942600" y="1945375"/>
            <a:ext cx="7649100" cy="2226000"/>
          </a:xfrm>
          <a:prstGeom prst="rect">
            <a:avLst/>
          </a:prstGeom>
          <a:noFill/>
          <a:ln>
            <a:noFill/>
          </a:ln>
        </p:spPr>
        <p:txBody>
          <a:bodyPr spcFirstLastPara="1" wrap="square" lIns="91425" tIns="91425" rIns="91425" bIns="91425" anchor="t" anchorCtr="0">
            <a:noAutofit/>
          </a:bodyPr>
          <a:lstStyle/>
          <a:p>
            <a:pPr marL="457200" lvl="0" indent="-381000" algn="l" rtl="0">
              <a:lnSpc>
                <a:spcPct val="110000"/>
              </a:lnSpc>
              <a:spcBef>
                <a:spcPts val="800"/>
              </a:spcBef>
              <a:spcAft>
                <a:spcPts val="0"/>
              </a:spcAft>
              <a:buSzPts val="2400"/>
              <a:buAutoNum type="arabicPeriod"/>
            </a:pPr>
            <a:r>
              <a:rPr lang="en-GB" sz="2400">
                <a:solidFill>
                  <a:srgbClr val="333333"/>
                </a:solidFill>
              </a:rPr>
              <a:t>Bigger training data</a:t>
            </a:r>
            <a:endParaRPr sz="2400">
              <a:solidFill>
                <a:srgbClr val="333333"/>
              </a:solidFill>
            </a:endParaRPr>
          </a:p>
          <a:p>
            <a:pPr marL="457200" lvl="0" indent="0" algn="l" rtl="0">
              <a:lnSpc>
                <a:spcPct val="110000"/>
              </a:lnSpc>
              <a:spcBef>
                <a:spcPts val="800"/>
              </a:spcBef>
              <a:spcAft>
                <a:spcPts val="0"/>
              </a:spcAft>
              <a:buNone/>
            </a:pPr>
            <a:endParaRPr sz="2400">
              <a:solidFill>
                <a:srgbClr val="333333"/>
              </a:solidFill>
            </a:endParaRPr>
          </a:p>
          <a:p>
            <a:pPr marL="457200" lvl="0" indent="-381000" algn="l" rtl="0">
              <a:lnSpc>
                <a:spcPct val="110000"/>
              </a:lnSpc>
              <a:spcBef>
                <a:spcPts val="800"/>
              </a:spcBef>
              <a:spcAft>
                <a:spcPts val="0"/>
              </a:spcAft>
              <a:buClr>
                <a:srgbClr val="333333"/>
              </a:buClr>
              <a:buSzPts val="2400"/>
              <a:buAutoNum type="arabicPeriod"/>
            </a:pPr>
            <a:r>
              <a:rPr lang="en-GB" sz="2400">
                <a:solidFill>
                  <a:srgbClr val="333333"/>
                </a:solidFill>
              </a:rPr>
              <a:t>More pixels around the central pixel to be predicted</a:t>
            </a:r>
            <a:endParaRPr sz="2400">
              <a:solidFill>
                <a:srgbClr val="333333"/>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5"/>
          <p:cNvSpPr txBox="1">
            <a:spLocks noGrp="1"/>
          </p:cNvSpPr>
          <p:nvPr>
            <p:ph type="body" idx="1"/>
          </p:nvPr>
        </p:nvSpPr>
        <p:spPr>
          <a:xfrm>
            <a:off x="311700" y="1171600"/>
            <a:ext cx="8520600" cy="33972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Clr>
                <a:srgbClr val="000000"/>
              </a:buClr>
              <a:buSzPts val="1400"/>
              <a:buFont typeface="Arial"/>
              <a:buChar char="●"/>
            </a:pPr>
            <a:r>
              <a:rPr lang="en-GB" sz="1400">
                <a:solidFill>
                  <a:srgbClr val="000000"/>
                </a:solidFill>
                <a:latin typeface="Arial"/>
                <a:ea typeface="Arial"/>
                <a:cs typeface="Arial"/>
                <a:sym typeface="Arial"/>
              </a:rPr>
              <a:t>Natekin, Alexey and Alois Knoll. “Gradient boosting machines, a tutorial” </a:t>
            </a:r>
            <a:r>
              <a:rPr lang="en-GB" sz="1400" i="1">
                <a:solidFill>
                  <a:srgbClr val="000000"/>
                </a:solidFill>
                <a:latin typeface="Arial"/>
                <a:ea typeface="Arial"/>
                <a:cs typeface="Arial"/>
                <a:sym typeface="Arial"/>
              </a:rPr>
              <a:t>Frontiers in neurorobotics</a:t>
            </a:r>
            <a:r>
              <a:rPr lang="en-GB" sz="1400">
                <a:solidFill>
                  <a:srgbClr val="000000"/>
                </a:solidFill>
                <a:latin typeface="Arial"/>
                <a:ea typeface="Arial"/>
                <a:cs typeface="Arial"/>
                <a:sym typeface="Arial"/>
              </a:rPr>
              <a:t> vol. 7 21. 4 Dec. 2013, doi:10.3389/fnbot.2013.00021</a:t>
            </a:r>
            <a:endParaRPr sz="1400">
              <a:solidFill>
                <a:srgbClr val="000000"/>
              </a:solidFill>
              <a:latin typeface="Arial"/>
              <a:ea typeface="Arial"/>
              <a:cs typeface="Arial"/>
              <a:sym typeface="Arial"/>
            </a:endParaRPr>
          </a:p>
          <a:p>
            <a:pPr marL="457200" lvl="0" indent="-317500" algn="l" rtl="0">
              <a:spcBef>
                <a:spcPts val="0"/>
              </a:spcBef>
              <a:spcAft>
                <a:spcPts val="0"/>
              </a:spcAft>
              <a:buSzPts val="1400"/>
              <a:buFont typeface="Arial"/>
              <a:buChar char="●"/>
            </a:pPr>
            <a:r>
              <a:rPr lang="en-GB" sz="1400">
                <a:latin typeface="Arial"/>
                <a:ea typeface="Arial"/>
                <a:cs typeface="Arial"/>
                <a:sym typeface="Arial"/>
              </a:rPr>
              <a:t>Johansson, Richard. “</a:t>
            </a:r>
            <a:r>
              <a:rPr lang="en-GB" sz="1400">
                <a:solidFill>
                  <a:srgbClr val="000000"/>
                </a:solidFill>
                <a:latin typeface="Arial"/>
                <a:ea typeface="Arial"/>
                <a:cs typeface="Arial"/>
                <a:sym typeface="Arial"/>
              </a:rPr>
              <a:t>An intuitive explanation of gradient boosting” </a:t>
            </a:r>
            <a:r>
              <a:rPr lang="en-GB" sz="1400" u="sng">
                <a:solidFill>
                  <a:srgbClr val="000000"/>
                </a:solidFill>
                <a:latin typeface="Arial"/>
                <a:ea typeface="Arial"/>
                <a:cs typeface="Arial"/>
                <a:sym typeface="Arial"/>
                <a:hlinkClick r:id="rId3"/>
              </a:rPr>
              <a:t>http://www.cse.chalmers.se/~richajo/dit865/files/gb_explainer.pdf</a:t>
            </a:r>
            <a:endParaRPr sz="1400">
              <a:solidFill>
                <a:srgbClr val="000000"/>
              </a:solidFill>
              <a:latin typeface="Arial"/>
              <a:ea typeface="Arial"/>
              <a:cs typeface="Arial"/>
              <a:sym typeface="Arial"/>
            </a:endParaRPr>
          </a:p>
          <a:p>
            <a:pPr marL="457200" lvl="0" indent="-317500" algn="l" rtl="0">
              <a:spcBef>
                <a:spcPts val="0"/>
              </a:spcBef>
              <a:spcAft>
                <a:spcPts val="0"/>
              </a:spcAft>
              <a:buSzPts val="1400"/>
              <a:buFont typeface="Arial"/>
              <a:buChar char="●"/>
            </a:pPr>
            <a:r>
              <a:rPr lang="en-GB" sz="1400">
                <a:latin typeface="Arial"/>
                <a:ea typeface="Arial"/>
                <a:cs typeface="Arial"/>
                <a:sym typeface="Arial"/>
              </a:rPr>
              <a:t>Ridgeway, Greg. </a:t>
            </a:r>
            <a:r>
              <a:rPr lang="en-GB" sz="1400">
                <a:solidFill>
                  <a:srgbClr val="000000"/>
                </a:solidFill>
                <a:latin typeface="Arial"/>
                <a:ea typeface="Arial"/>
                <a:cs typeface="Arial"/>
                <a:sym typeface="Arial"/>
              </a:rPr>
              <a:t>Generalized Boosted Models: A guide to the gbm package http://www.saedsayad.com/docs/gbm2.pdf</a:t>
            </a:r>
            <a:endParaRPr sz="1400">
              <a:solidFill>
                <a:srgbClr val="000000"/>
              </a:solidFill>
              <a:latin typeface="Arial"/>
              <a:ea typeface="Arial"/>
              <a:cs typeface="Arial"/>
              <a:sym typeface="Arial"/>
            </a:endParaRPr>
          </a:p>
        </p:txBody>
      </p:sp>
      <p:sp>
        <p:nvSpPr>
          <p:cNvPr id="307" name="Google Shape;307;p45"/>
          <p:cNvSpPr txBox="1">
            <a:spLocks noGrp="1"/>
          </p:cNvSpPr>
          <p:nvPr>
            <p:ph type="title"/>
          </p:nvPr>
        </p:nvSpPr>
        <p:spPr>
          <a:xfrm>
            <a:off x="311700" y="9784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References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1"/>
        <p:cNvGrpSpPr/>
        <p:nvPr/>
      </p:nvGrpSpPr>
      <p:grpSpPr>
        <a:xfrm>
          <a:off x="0" y="0"/>
          <a:ext cx="0" cy="0"/>
          <a:chOff x="0" y="0"/>
          <a:chExt cx="0" cy="0"/>
        </a:xfrm>
      </p:grpSpPr>
      <p:sp>
        <p:nvSpPr>
          <p:cNvPr id="312" name="Google Shape;312;p46"/>
          <p:cNvSpPr txBox="1">
            <a:spLocks noGrp="1"/>
          </p:cNvSpPr>
          <p:nvPr>
            <p:ph type="title"/>
          </p:nvPr>
        </p:nvSpPr>
        <p:spPr>
          <a:xfrm>
            <a:off x="0" y="0"/>
            <a:ext cx="9144000" cy="51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800">
                <a:solidFill>
                  <a:srgbClr val="000000"/>
                </a:solidFill>
                <a:latin typeface="Times New Roman"/>
                <a:ea typeface="Times New Roman"/>
                <a:cs typeface="Times New Roman"/>
                <a:sym typeface="Times New Roman"/>
              </a:rPr>
              <a:t>Thank you</a:t>
            </a:r>
            <a:endParaRPr>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Overview</a:t>
            </a:r>
            <a:endParaRPr b="1"/>
          </a:p>
        </p:txBody>
      </p:sp>
      <p:sp>
        <p:nvSpPr>
          <p:cNvPr id="157" name="Google Shape;157;p31"/>
          <p:cNvSpPr txBox="1">
            <a:spLocks noGrp="1"/>
          </p:cNvSpPr>
          <p:nvPr>
            <p:ph type="body" idx="1"/>
          </p:nvPr>
        </p:nvSpPr>
        <p:spPr>
          <a:xfrm>
            <a:off x="1196375" y="1492350"/>
            <a:ext cx="3999900" cy="33972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AutoNum type="arabicPeriod"/>
            </a:pPr>
            <a:r>
              <a:rPr lang="en-GB" sz="1600" b="1"/>
              <a:t>Setting of the problem</a:t>
            </a:r>
            <a:endParaRPr sz="1600" b="1"/>
          </a:p>
          <a:p>
            <a:pPr marL="457200" lvl="0" indent="-330200" algn="l" rtl="0">
              <a:spcBef>
                <a:spcPts val="1600"/>
              </a:spcBef>
              <a:spcAft>
                <a:spcPts val="0"/>
              </a:spcAft>
              <a:buSzPts val="1600"/>
              <a:buAutoNum type="arabicPeriod"/>
            </a:pPr>
            <a:r>
              <a:rPr lang="en-GB" sz="1600" b="1"/>
              <a:t>Objectives</a:t>
            </a:r>
            <a:endParaRPr sz="1600" b="1"/>
          </a:p>
          <a:p>
            <a:pPr marL="457200" lvl="0" indent="-330200" algn="l" rtl="0">
              <a:spcBef>
                <a:spcPts val="1600"/>
              </a:spcBef>
              <a:spcAft>
                <a:spcPts val="0"/>
              </a:spcAft>
              <a:buSzPts val="1600"/>
              <a:buAutoNum type="arabicPeriod"/>
            </a:pPr>
            <a:r>
              <a:rPr lang="en-GB" sz="1600" b="1"/>
              <a:t>Feature Extraction</a:t>
            </a:r>
            <a:endParaRPr sz="1600" b="1"/>
          </a:p>
          <a:p>
            <a:pPr marL="457200" lvl="0" indent="-330200" algn="l" rtl="0">
              <a:spcBef>
                <a:spcPts val="1600"/>
              </a:spcBef>
              <a:spcAft>
                <a:spcPts val="0"/>
              </a:spcAft>
              <a:buSzPts val="1600"/>
              <a:buAutoNum type="arabicPeriod"/>
            </a:pPr>
            <a:r>
              <a:rPr lang="en-GB" sz="1600" b="1"/>
              <a:t>Modelling</a:t>
            </a:r>
            <a:endParaRPr sz="1600" b="1"/>
          </a:p>
          <a:p>
            <a:pPr marL="457200" lvl="0" indent="-330200" algn="l" rtl="0">
              <a:spcBef>
                <a:spcPts val="1600"/>
              </a:spcBef>
              <a:spcAft>
                <a:spcPts val="1600"/>
              </a:spcAft>
              <a:buSzPts val="1600"/>
              <a:buAutoNum type="arabicPeriod"/>
            </a:pPr>
            <a:r>
              <a:rPr lang="en-GB" sz="1600" b="1"/>
              <a:t>Conclusion</a:t>
            </a:r>
            <a:endParaRPr sz="1600" b="1"/>
          </a:p>
        </p:txBody>
      </p:sp>
      <p:pic>
        <p:nvPicPr>
          <p:cNvPr id="158" name="Google Shape;158;p31"/>
          <p:cNvPicPr preferRelativeResize="0"/>
          <p:nvPr/>
        </p:nvPicPr>
        <p:blipFill>
          <a:blip r:embed="rId3">
            <a:alphaModFix/>
          </a:blip>
          <a:stretch>
            <a:fillRect/>
          </a:stretch>
        </p:blipFill>
        <p:spPr>
          <a:xfrm>
            <a:off x="5331250" y="273750"/>
            <a:ext cx="3163250" cy="2149100"/>
          </a:xfrm>
          <a:prstGeom prst="rect">
            <a:avLst/>
          </a:prstGeom>
          <a:noFill/>
          <a:ln>
            <a:noFill/>
          </a:ln>
        </p:spPr>
      </p:pic>
      <p:pic>
        <p:nvPicPr>
          <p:cNvPr id="159" name="Google Shape;159;p31"/>
          <p:cNvPicPr preferRelativeResize="0"/>
          <p:nvPr/>
        </p:nvPicPr>
        <p:blipFill>
          <a:blip r:embed="rId4">
            <a:alphaModFix/>
          </a:blip>
          <a:stretch>
            <a:fillRect/>
          </a:stretch>
        </p:blipFill>
        <p:spPr>
          <a:xfrm>
            <a:off x="5331250" y="2494838"/>
            <a:ext cx="3163249" cy="239471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2"/>
          <p:cNvSpPr txBox="1">
            <a:spLocks noGrp="1"/>
          </p:cNvSpPr>
          <p:nvPr>
            <p:ph type="title"/>
          </p:nvPr>
        </p:nvSpPr>
        <p:spPr>
          <a:xfrm>
            <a:off x="229400" y="290725"/>
            <a:ext cx="42867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Data</a:t>
            </a:r>
            <a:endParaRPr b="1"/>
          </a:p>
        </p:txBody>
      </p:sp>
      <p:pic>
        <p:nvPicPr>
          <p:cNvPr id="165" name="Google Shape;165;p32"/>
          <p:cNvPicPr preferRelativeResize="0"/>
          <p:nvPr/>
        </p:nvPicPr>
        <p:blipFill>
          <a:blip r:embed="rId3">
            <a:alphaModFix/>
          </a:blip>
          <a:stretch>
            <a:fillRect/>
          </a:stretch>
        </p:blipFill>
        <p:spPr>
          <a:xfrm>
            <a:off x="5376475" y="3329974"/>
            <a:ext cx="1738891" cy="1181400"/>
          </a:xfrm>
          <a:prstGeom prst="rect">
            <a:avLst/>
          </a:prstGeom>
          <a:noFill/>
          <a:ln>
            <a:noFill/>
          </a:ln>
        </p:spPr>
      </p:pic>
      <p:pic>
        <p:nvPicPr>
          <p:cNvPr id="166" name="Google Shape;166;p32"/>
          <p:cNvPicPr preferRelativeResize="0"/>
          <p:nvPr/>
        </p:nvPicPr>
        <p:blipFill>
          <a:blip r:embed="rId4">
            <a:alphaModFix/>
          </a:blip>
          <a:stretch>
            <a:fillRect/>
          </a:stretch>
        </p:blipFill>
        <p:spPr>
          <a:xfrm>
            <a:off x="564975" y="1071538"/>
            <a:ext cx="2473176" cy="1872262"/>
          </a:xfrm>
          <a:prstGeom prst="rect">
            <a:avLst/>
          </a:prstGeom>
          <a:noFill/>
          <a:ln>
            <a:noFill/>
          </a:ln>
        </p:spPr>
      </p:pic>
      <p:sp>
        <p:nvSpPr>
          <p:cNvPr id="167" name="Google Shape;167;p32"/>
          <p:cNvSpPr txBox="1"/>
          <p:nvPr/>
        </p:nvSpPr>
        <p:spPr>
          <a:xfrm rot="-5400000">
            <a:off x="-562275" y="1809475"/>
            <a:ext cx="1860000" cy="39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Ground truth</a:t>
            </a:r>
            <a:endParaRPr/>
          </a:p>
        </p:txBody>
      </p:sp>
      <p:sp>
        <p:nvSpPr>
          <p:cNvPr id="168" name="Google Shape;168;p32"/>
          <p:cNvSpPr txBox="1"/>
          <p:nvPr/>
        </p:nvSpPr>
        <p:spPr>
          <a:xfrm rot="-5400000">
            <a:off x="-569325" y="3831650"/>
            <a:ext cx="1874100" cy="39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predicted</a:t>
            </a:r>
            <a:endParaRPr/>
          </a:p>
        </p:txBody>
      </p:sp>
      <p:sp>
        <p:nvSpPr>
          <p:cNvPr id="169" name="Google Shape;169;p32"/>
          <p:cNvSpPr txBox="1"/>
          <p:nvPr/>
        </p:nvSpPr>
        <p:spPr>
          <a:xfrm>
            <a:off x="5376525" y="4511375"/>
            <a:ext cx="1738800" cy="25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input</a:t>
            </a:r>
            <a:endParaRPr/>
          </a:p>
        </p:txBody>
      </p:sp>
      <p:pic>
        <p:nvPicPr>
          <p:cNvPr id="170" name="Google Shape;170;p32"/>
          <p:cNvPicPr preferRelativeResize="0"/>
          <p:nvPr/>
        </p:nvPicPr>
        <p:blipFill>
          <a:blip r:embed="rId4">
            <a:alphaModFix/>
          </a:blip>
          <a:stretch>
            <a:fillRect/>
          </a:stretch>
        </p:blipFill>
        <p:spPr>
          <a:xfrm>
            <a:off x="564975" y="3111424"/>
            <a:ext cx="2473164" cy="1872300"/>
          </a:xfrm>
          <a:prstGeom prst="rect">
            <a:avLst/>
          </a:prstGeom>
          <a:noFill/>
          <a:ln>
            <a:noFill/>
          </a:ln>
        </p:spPr>
      </p:pic>
      <p:cxnSp>
        <p:nvCxnSpPr>
          <p:cNvPr id="171" name="Google Shape;171;p32"/>
          <p:cNvCxnSpPr>
            <a:stCxn id="165" idx="1"/>
            <a:endCxn id="170" idx="3"/>
          </p:cNvCxnSpPr>
          <p:nvPr/>
        </p:nvCxnSpPr>
        <p:spPr>
          <a:xfrm flipH="1">
            <a:off x="3038275" y="3920674"/>
            <a:ext cx="2338200" cy="126900"/>
          </a:xfrm>
          <a:prstGeom prst="straightConnector1">
            <a:avLst/>
          </a:prstGeom>
          <a:noFill/>
          <a:ln w="38100" cap="flat" cmpd="sng">
            <a:solidFill>
              <a:schemeClr val="dk2"/>
            </a:solidFill>
            <a:prstDash val="solid"/>
            <a:round/>
            <a:headEnd type="none" w="med" len="med"/>
            <a:tailEnd type="triangle" w="med" len="med"/>
          </a:ln>
        </p:spPr>
      </p:cxnSp>
      <p:sp>
        <p:nvSpPr>
          <p:cNvPr id="172" name="Google Shape;172;p32"/>
          <p:cNvSpPr/>
          <p:nvPr/>
        </p:nvSpPr>
        <p:spPr>
          <a:xfrm>
            <a:off x="3043825" y="2077125"/>
            <a:ext cx="859900" cy="1451450"/>
          </a:xfrm>
          <a:custGeom>
            <a:avLst/>
            <a:gdLst/>
            <a:ahLst/>
            <a:cxnLst/>
            <a:rect l="l" t="t" r="r" b="b"/>
            <a:pathLst>
              <a:path w="34396" h="58058" extrusionOk="0">
                <a:moveTo>
                  <a:pt x="564" y="0"/>
                </a:moveTo>
                <a:cubicBezTo>
                  <a:pt x="6201" y="4697"/>
                  <a:pt x="34478" y="18508"/>
                  <a:pt x="34384" y="28184"/>
                </a:cubicBezTo>
                <a:cubicBezTo>
                  <a:pt x="34290" y="37860"/>
                  <a:pt x="5731" y="53079"/>
                  <a:pt x="0" y="58058"/>
                </a:cubicBezTo>
              </a:path>
            </a:pathLst>
          </a:custGeom>
          <a:noFill/>
          <a:ln w="38100" cap="flat" cmpd="sng">
            <a:solidFill>
              <a:schemeClr val="dk2"/>
            </a:solidFill>
            <a:prstDash val="solid"/>
            <a:round/>
            <a:headEnd type="stealth" w="med" len="med"/>
            <a:tailEnd type="stealth" w="med" len="med"/>
          </a:ln>
        </p:spPr>
      </p:sp>
      <p:grpSp>
        <p:nvGrpSpPr>
          <p:cNvPr id="173" name="Google Shape;173;p32"/>
          <p:cNvGrpSpPr/>
          <p:nvPr/>
        </p:nvGrpSpPr>
        <p:grpSpPr>
          <a:xfrm>
            <a:off x="4571988" y="290725"/>
            <a:ext cx="4122913" cy="1636200"/>
            <a:chOff x="4938213" y="76150"/>
            <a:chExt cx="4122913" cy="1636200"/>
          </a:xfrm>
        </p:grpSpPr>
        <p:sp>
          <p:nvSpPr>
            <p:cNvPr id="174" name="Google Shape;174;p32"/>
            <p:cNvSpPr/>
            <p:nvPr/>
          </p:nvSpPr>
          <p:spPr>
            <a:xfrm>
              <a:off x="4938213" y="620050"/>
              <a:ext cx="2615400" cy="394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2"/>
            <p:cNvSpPr/>
            <p:nvPr/>
          </p:nvSpPr>
          <p:spPr>
            <a:xfrm>
              <a:off x="7554025" y="620050"/>
              <a:ext cx="1499100" cy="3945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2"/>
            <p:cNvSpPr txBox="1"/>
            <p:nvPr/>
          </p:nvSpPr>
          <p:spPr>
            <a:xfrm>
              <a:off x="4945113" y="76150"/>
              <a:ext cx="4109100" cy="39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1500 picture pairs</a:t>
              </a:r>
              <a:endParaRPr/>
            </a:p>
          </p:txBody>
        </p:sp>
        <p:sp>
          <p:nvSpPr>
            <p:cNvPr id="177" name="Google Shape;177;p32"/>
            <p:cNvSpPr txBox="1"/>
            <p:nvPr/>
          </p:nvSpPr>
          <p:spPr>
            <a:xfrm>
              <a:off x="4938213" y="1014550"/>
              <a:ext cx="2615400" cy="69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600">
                  <a:solidFill>
                    <a:schemeClr val="dk1"/>
                  </a:solidFill>
                  <a:latin typeface="Old Standard TT"/>
                  <a:ea typeface="Old Standard TT"/>
                  <a:cs typeface="Old Standard TT"/>
                  <a:sym typeface="Old Standard TT"/>
                </a:rPr>
                <a:t>¾ training and validation : cross-validation</a:t>
              </a:r>
              <a:endParaRPr sz="1600">
                <a:solidFill>
                  <a:schemeClr val="dk1"/>
                </a:solidFill>
                <a:latin typeface="Old Standard TT"/>
                <a:ea typeface="Old Standard TT"/>
                <a:cs typeface="Old Standard TT"/>
                <a:sym typeface="Old Standard TT"/>
              </a:endParaRPr>
            </a:p>
            <a:p>
              <a:pPr marL="0" lvl="0" indent="0" algn="ctr" rtl="0">
                <a:spcBef>
                  <a:spcPts val="1600"/>
                </a:spcBef>
                <a:spcAft>
                  <a:spcPts val="0"/>
                </a:spcAft>
                <a:buNone/>
              </a:pPr>
              <a:endParaRPr/>
            </a:p>
          </p:txBody>
        </p:sp>
        <p:sp>
          <p:nvSpPr>
            <p:cNvPr id="178" name="Google Shape;178;p32"/>
            <p:cNvSpPr txBox="1"/>
            <p:nvPr/>
          </p:nvSpPr>
          <p:spPr>
            <a:xfrm>
              <a:off x="7548148" y="1014550"/>
              <a:ext cx="1499100" cy="25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¼ Testing</a:t>
              </a:r>
              <a:endParaRPr/>
            </a:p>
          </p:txBody>
        </p:sp>
        <p:cxnSp>
          <p:nvCxnSpPr>
            <p:cNvPr id="179" name="Google Shape;179;p32"/>
            <p:cNvCxnSpPr/>
            <p:nvPr/>
          </p:nvCxnSpPr>
          <p:spPr>
            <a:xfrm>
              <a:off x="4938225" y="470650"/>
              <a:ext cx="4122900" cy="0"/>
            </a:xfrm>
            <a:prstGeom prst="straightConnector1">
              <a:avLst/>
            </a:prstGeom>
            <a:noFill/>
            <a:ln w="9525" cap="flat" cmpd="sng">
              <a:solidFill>
                <a:schemeClr val="dk2"/>
              </a:solidFill>
              <a:prstDash val="solid"/>
              <a:round/>
              <a:headEnd type="none" w="med" len="med"/>
              <a:tailEnd type="none" w="med" len="med"/>
            </a:ln>
          </p:spPr>
        </p:cxnSp>
      </p:grpSp>
      <p:sp>
        <p:nvSpPr>
          <p:cNvPr id="180" name="Google Shape;180;p32"/>
          <p:cNvSpPr txBox="1"/>
          <p:nvPr/>
        </p:nvSpPr>
        <p:spPr>
          <a:xfrm>
            <a:off x="7468650" y="2781725"/>
            <a:ext cx="7327800" cy="8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84"/>
        <p:cNvGrpSpPr/>
        <p:nvPr/>
      </p:nvGrpSpPr>
      <p:grpSpPr>
        <a:xfrm>
          <a:off x="0" y="0"/>
          <a:ext cx="0" cy="0"/>
          <a:chOff x="0" y="0"/>
          <a:chExt cx="0" cy="0"/>
        </a:xfrm>
      </p:grpSpPr>
      <p:grpSp>
        <p:nvGrpSpPr>
          <p:cNvPr id="185" name="Google Shape;185;p33"/>
          <p:cNvGrpSpPr/>
          <p:nvPr/>
        </p:nvGrpSpPr>
        <p:grpSpPr>
          <a:xfrm>
            <a:off x="460150" y="970825"/>
            <a:ext cx="2683300" cy="3302700"/>
            <a:chOff x="431825" y="1342525"/>
            <a:chExt cx="2683300" cy="3302700"/>
          </a:xfrm>
        </p:grpSpPr>
        <p:sp>
          <p:nvSpPr>
            <p:cNvPr id="186" name="Google Shape;186;p33"/>
            <p:cNvSpPr/>
            <p:nvPr/>
          </p:nvSpPr>
          <p:spPr>
            <a:xfrm>
              <a:off x="431825" y="1342525"/>
              <a:ext cx="2683200" cy="330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3"/>
            <p:cNvSpPr txBox="1"/>
            <p:nvPr/>
          </p:nvSpPr>
          <p:spPr>
            <a:xfrm>
              <a:off x="431925" y="1342525"/>
              <a:ext cx="2683200" cy="82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33"/>
          <p:cNvSpPr txBox="1">
            <a:spLocks noGrp="1"/>
          </p:cNvSpPr>
          <p:nvPr>
            <p:ph type="body" idx="1"/>
          </p:nvPr>
        </p:nvSpPr>
        <p:spPr>
          <a:xfrm>
            <a:off x="517517" y="966025"/>
            <a:ext cx="349500" cy="8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1</a:t>
            </a:r>
            <a:endParaRPr>
              <a:solidFill>
                <a:schemeClr val="lt1"/>
              </a:solidFill>
            </a:endParaRPr>
          </a:p>
        </p:txBody>
      </p:sp>
      <p:cxnSp>
        <p:nvCxnSpPr>
          <p:cNvPr id="189" name="Google Shape;189;p33"/>
          <p:cNvCxnSpPr/>
          <p:nvPr/>
        </p:nvCxnSpPr>
        <p:spPr>
          <a:xfrm>
            <a:off x="886000" y="1143025"/>
            <a:ext cx="0" cy="478800"/>
          </a:xfrm>
          <a:prstGeom prst="straightConnector1">
            <a:avLst/>
          </a:prstGeom>
          <a:noFill/>
          <a:ln w="9525" cap="flat" cmpd="sng">
            <a:solidFill>
              <a:schemeClr val="lt1"/>
            </a:solidFill>
            <a:prstDash val="solid"/>
            <a:round/>
            <a:headEnd type="none" w="sm" len="sm"/>
            <a:tailEnd type="none" w="sm" len="sm"/>
          </a:ln>
        </p:spPr>
      </p:cxnSp>
      <p:sp>
        <p:nvSpPr>
          <p:cNvPr id="190" name="Google Shape;190;p33"/>
          <p:cNvSpPr txBox="1">
            <a:spLocks noGrp="1"/>
          </p:cNvSpPr>
          <p:nvPr>
            <p:ph type="body" idx="1"/>
          </p:nvPr>
        </p:nvSpPr>
        <p:spPr>
          <a:xfrm>
            <a:off x="962200" y="966025"/>
            <a:ext cx="2101800" cy="8232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a:solidFill>
                  <a:schemeClr val="lt1"/>
                </a:solidFill>
              </a:rPr>
              <a:t>Portability</a:t>
            </a:r>
            <a:endParaRPr>
              <a:solidFill>
                <a:schemeClr val="lt1"/>
              </a:solidFill>
            </a:endParaRPr>
          </a:p>
        </p:txBody>
      </p:sp>
      <p:sp>
        <p:nvSpPr>
          <p:cNvPr id="191" name="Google Shape;191;p33"/>
          <p:cNvSpPr txBox="1">
            <a:spLocks noGrp="1"/>
          </p:cNvSpPr>
          <p:nvPr>
            <p:ph type="body" idx="1"/>
          </p:nvPr>
        </p:nvSpPr>
        <p:spPr>
          <a:xfrm>
            <a:off x="536450" y="1897250"/>
            <a:ext cx="2530800" cy="23763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Clr>
                <a:srgbClr val="000000"/>
              </a:buClr>
              <a:buSzPts val="1100"/>
              <a:buFont typeface="Arial"/>
              <a:buNone/>
            </a:pPr>
            <a:r>
              <a:rPr lang="en-GB">
                <a:solidFill>
                  <a:srgbClr val="24292E"/>
                </a:solidFill>
                <a:latin typeface="Arial"/>
                <a:ea typeface="Arial"/>
                <a:cs typeface="Arial"/>
                <a:sym typeface="Arial"/>
              </a:rPr>
              <a:t>Holding storage and memory cost</a:t>
            </a:r>
            <a:endParaRPr/>
          </a:p>
        </p:txBody>
      </p:sp>
      <p:grpSp>
        <p:nvGrpSpPr>
          <p:cNvPr id="192" name="Google Shape;192;p33"/>
          <p:cNvGrpSpPr/>
          <p:nvPr/>
        </p:nvGrpSpPr>
        <p:grpSpPr>
          <a:xfrm>
            <a:off x="3250125" y="970825"/>
            <a:ext cx="2673004" cy="3302700"/>
            <a:chOff x="3221800" y="1342525"/>
            <a:chExt cx="2673004" cy="3302700"/>
          </a:xfrm>
        </p:grpSpPr>
        <p:sp>
          <p:nvSpPr>
            <p:cNvPr id="193" name="Google Shape;193;p33"/>
            <p:cNvSpPr/>
            <p:nvPr/>
          </p:nvSpPr>
          <p:spPr>
            <a:xfrm>
              <a:off x="3221803" y="1342525"/>
              <a:ext cx="2673000" cy="330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3"/>
            <p:cNvSpPr txBox="1"/>
            <p:nvPr/>
          </p:nvSpPr>
          <p:spPr>
            <a:xfrm>
              <a:off x="3221800" y="1342525"/>
              <a:ext cx="2673000" cy="82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33"/>
          <p:cNvSpPr txBox="1">
            <a:spLocks noGrp="1"/>
          </p:cNvSpPr>
          <p:nvPr>
            <p:ph type="body" idx="1"/>
          </p:nvPr>
        </p:nvSpPr>
        <p:spPr>
          <a:xfrm>
            <a:off x="3304092" y="966025"/>
            <a:ext cx="349500" cy="8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2</a:t>
            </a:r>
            <a:endParaRPr>
              <a:solidFill>
                <a:schemeClr val="lt1"/>
              </a:solidFill>
            </a:endParaRPr>
          </a:p>
        </p:txBody>
      </p:sp>
      <p:cxnSp>
        <p:nvCxnSpPr>
          <p:cNvPr id="196" name="Google Shape;196;p33"/>
          <p:cNvCxnSpPr/>
          <p:nvPr/>
        </p:nvCxnSpPr>
        <p:spPr>
          <a:xfrm>
            <a:off x="3675875" y="1143025"/>
            <a:ext cx="0" cy="478800"/>
          </a:xfrm>
          <a:prstGeom prst="straightConnector1">
            <a:avLst/>
          </a:prstGeom>
          <a:noFill/>
          <a:ln w="9525" cap="flat" cmpd="sng">
            <a:solidFill>
              <a:schemeClr val="lt1"/>
            </a:solidFill>
            <a:prstDash val="solid"/>
            <a:round/>
            <a:headEnd type="none" w="sm" len="sm"/>
            <a:tailEnd type="none" w="sm" len="sm"/>
          </a:ln>
        </p:spPr>
      </p:cxnSp>
      <p:sp>
        <p:nvSpPr>
          <p:cNvPr id="197" name="Google Shape;197;p33"/>
          <p:cNvSpPr txBox="1">
            <a:spLocks noGrp="1"/>
          </p:cNvSpPr>
          <p:nvPr>
            <p:ph type="body" idx="1"/>
          </p:nvPr>
        </p:nvSpPr>
        <p:spPr>
          <a:xfrm>
            <a:off x="3752075" y="970825"/>
            <a:ext cx="2101800" cy="823200"/>
          </a:xfrm>
          <a:prstGeom prst="rect">
            <a:avLst/>
          </a:prstGeom>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GB" sz="1200">
                <a:solidFill>
                  <a:srgbClr val="24292E"/>
                </a:solidFill>
                <a:latin typeface="Arial"/>
                <a:ea typeface="Arial"/>
                <a:cs typeface="Arial"/>
                <a:sym typeface="Arial"/>
              </a:rPr>
              <a:t> </a:t>
            </a:r>
            <a:r>
              <a:rPr lang="en-GB">
                <a:solidFill>
                  <a:schemeClr val="lt1"/>
                </a:solidFill>
              </a:rPr>
              <a:t>Computational efficiency</a:t>
            </a:r>
            <a:endParaRPr>
              <a:solidFill>
                <a:schemeClr val="lt1"/>
              </a:solidFill>
            </a:endParaRPr>
          </a:p>
        </p:txBody>
      </p:sp>
      <p:grpSp>
        <p:nvGrpSpPr>
          <p:cNvPr id="198" name="Google Shape;198;p33"/>
          <p:cNvGrpSpPr/>
          <p:nvPr/>
        </p:nvGrpSpPr>
        <p:grpSpPr>
          <a:xfrm>
            <a:off x="6035450" y="970825"/>
            <a:ext cx="2673000" cy="3302700"/>
            <a:chOff x="6007125" y="1342525"/>
            <a:chExt cx="2673000" cy="3302700"/>
          </a:xfrm>
        </p:grpSpPr>
        <p:sp>
          <p:nvSpPr>
            <p:cNvPr id="199" name="Google Shape;199;p33"/>
            <p:cNvSpPr/>
            <p:nvPr/>
          </p:nvSpPr>
          <p:spPr>
            <a:xfrm>
              <a:off x="6007125" y="1342525"/>
              <a:ext cx="2673000" cy="330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3"/>
            <p:cNvSpPr txBox="1"/>
            <p:nvPr/>
          </p:nvSpPr>
          <p:spPr>
            <a:xfrm>
              <a:off x="6007125" y="1342525"/>
              <a:ext cx="2673000" cy="82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33"/>
          <p:cNvSpPr txBox="1">
            <a:spLocks noGrp="1"/>
          </p:cNvSpPr>
          <p:nvPr>
            <p:ph type="body" idx="1"/>
          </p:nvPr>
        </p:nvSpPr>
        <p:spPr>
          <a:xfrm>
            <a:off x="6087067" y="966025"/>
            <a:ext cx="349500" cy="8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3</a:t>
            </a:r>
            <a:endParaRPr>
              <a:solidFill>
                <a:schemeClr val="lt1"/>
              </a:solidFill>
            </a:endParaRPr>
          </a:p>
        </p:txBody>
      </p:sp>
      <p:cxnSp>
        <p:nvCxnSpPr>
          <p:cNvPr id="202" name="Google Shape;202;p33"/>
          <p:cNvCxnSpPr/>
          <p:nvPr/>
        </p:nvCxnSpPr>
        <p:spPr>
          <a:xfrm>
            <a:off x="6455550" y="1143025"/>
            <a:ext cx="0" cy="478800"/>
          </a:xfrm>
          <a:prstGeom prst="straightConnector1">
            <a:avLst/>
          </a:prstGeom>
          <a:noFill/>
          <a:ln w="9525" cap="flat" cmpd="sng">
            <a:solidFill>
              <a:schemeClr val="lt1"/>
            </a:solidFill>
            <a:prstDash val="solid"/>
            <a:round/>
            <a:headEnd type="none" w="sm" len="sm"/>
            <a:tailEnd type="none" w="sm" len="sm"/>
          </a:ln>
        </p:spPr>
      </p:cxnSp>
      <p:sp>
        <p:nvSpPr>
          <p:cNvPr id="203" name="Google Shape;203;p33"/>
          <p:cNvSpPr txBox="1">
            <a:spLocks noGrp="1"/>
          </p:cNvSpPr>
          <p:nvPr>
            <p:ph type="body" idx="1"/>
          </p:nvPr>
        </p:nvSpPr>
        <p:spPr>
          <a:xfrm>
            <a:off x="6455550" y="970825"/>
            <a:ext cx="2253000" cy="8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a:solidFill>
                  <a:schemeClr val="lt1"/>
                </a:solidFill>
              </a:rPr>
              <a:t>Minimize error</a:t>
            </a:r>
            <a:endParaRPr>
              <a:solidFill>
                <a:schemeClr val="lt1"/>
              </a:solidFill>
            </a:endParaRPr>
          </a:p>
        </p:txBody>
      </p:sp>
      <p:sp>
        <p:nvSpPr>
          <p:cNvPr id="204" name="Google Shape;204;p33"/>
          <p:cNvSpPr txBox="1">
            <a:spLocks noGrp="1"/>
          </p:cNvSpPr>
          <p:nvPr>
            <p:ph type="body" idx="1"/>
          </p:nvPr>
        </p:nvSpPr>
        <p:spPr>
          <a:xfrm>
            <a:off x="6106000" y="1911050"/>
            <a:ext cx="2530800" cy="23763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GB" sz="2400"/>
              <a:t>PSNR</a:t>
            </a:r>
            <a:endParaRPr sz="2400"/>
          </a:p>
        </p:txBody>
      </p:sp>
      <p:sp>
        <p:nvSpPr>
          <p:cNvPr id="205" name="Google Shape;205;p33"/>
          <p:cNvSpPr txBox="1"/>
          <p:nvPr/>
        </p:nvSpPr>
        <p:spPr>
          <a:xfrm>
            <a:off x="298000" y="240600"/>
            <a:ext cx="8520600" cy="61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000000"/>
                </a:solidFill>
                <a:latin typeface="Old Standard TT"/>
                <a:ea typeface="Old Standard TT"/>
                <a:cs typeface="Old Standard TT"/>
                <a:sym typeface="Old Standard TT"/>
              </a:rPr>
              <a:t>Objectives</a:t>
            </a:r>
            <a:endParaRPr sz="3000" b="1">
              <a:solidFill>
                <a:srgbClr val="000000"/>
              </a:solidFill>
              <a:latin typeface="Old Standard TT"/>
              <a:ea typeface="Old Standard TT"/>
              <a:cs typeface="Old Standard TT"/>
              <a:sym typeface="Old Standard TT"/>
            </a:endParaRPr>
          </a:p>
        </p:txBody>
      </p:sp>
      <p:pic>
        <p:nvPicPr>
          <p:cNvPr id="206" name="Google Shape;206;p33" descr="MSE = \frac{1}{3mn} \sum_{c = 1}^{3}\sum_{i = 1}^{m}\sum_{j=1}^{n}[I(i, j, c) - K(i, j, c)]^2&#10;" title="MathEquation,#000000"/>
          <p:cNvPicPr preferRelativeResize="0"/>
          <p:nvPr/>
        </p:nvPicPr>
        <p:blipFill>
          <a:blip r:embed="rId3">
            <a:alphaModFix/>
          </a:blip>
          <a:stretch>
            <a:fillRect/>
          </a:stretch>
        </p:blipFill>
        <p:spPr>
          <a:xfrm>
            <a:off x="4835894" y="4692725"/>
            <a:ext cx="4218274" cy="295270"/>
          </a:xfrm>
          <a:prstGeom prst="rect">
            <a:avLst/>
          </a:prstGeom>
          <a:noFill/>
          <a:ln>
            <a:noFill/>
          </a:ln>
        </p:spPr>
      </p:pic>
      <p:pic>
        <p:nvPicPr>
          <p:cNvPr id="207" name="Google Shape;207;p33" descr="PSNR = 20 \cdot \text{log}_{10}(MAX_I) - 10 \cdot \text{log}_{10}(MSE)" title="MathEquation,#000000"/>
          <p:cNvPicPr preferRelativeResize="0"/>
          <p:nvPr/>
        </p:nvPicPr>
        <p:blipFill>
          <a:blip r:embed="rId4">
            <a:alphaModFix/>
          </a:blip>
          <a:stretch>
            <a:fillRect/>
          </a:stretch>
        </p:blipFill>
        <p:spPr>
          <a:xfrm>
            <a:off x="81025" y="4703273"/>
            <a:ext cx="4218274" cy="274189"/>
          </a:xfrm>
          <a:prstGeom prst="rect">
            <a:avLst/>
          </a:prstGeom>
          <a:noFill/>
          <a:ln>
            <a:noFill/>
          </a:ln>
        </p:spPr>
      </p:pic>
      <p:sp>
        <p:nvSpPr>
          <p:cNvPr id="208" name="Google Shape;208;p33"/>
          <p:cNvSpPr txBox="1"/>
          <p:nvPr/>
        </p:nvSpPr>
        <p:spPr>
          <a:xfrm>
            <a:off x="4299300" y="4703263"/>
            <a:ext cx="966300" cy="27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with</a:t>
            </a:r>
            <a:endParaRPr/>
          </a:p>
        </p:txBody>
      </p:sp>
      <p:sp>
        <p:nvSpPr>
          <p:cNvPr id="209" name="Google Shape;209;p33"/>
          <p:cNvSpPr/>
          <p:nvPr/>
        </p:nvSpPr>
        <p:spPr>
          <a:xfrm>
            <a:off x="37175" y="4560850"/>
            <a:ext cx="185700" cy="142500"/>
          </a:xfrm>
          <a:prstGeom prst="star5">
            <a:avLst>
              <a:gd name="adj" fmla="val 19098"/>
              <a:gd name="hf" fmla="val 105146"/>
              <a:gd name="vf" fmla="val 11055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3"/>
          <p:cNvSpPr/>
          <p:nvPr/>
        </p:nvSpPr>
        <p:spPr>
          <a:xfrm>
            <a:off x="7681350" y="2673050"/>
            <a:ext cx="185700" cy="142500"/>
          </a:xfrm>
          <a:prstGeom prst="star5">
            <a:avLst>
              <a:gd name="adj" fmla="val 19098"/>
              <a:gd name="hf" fmla="val 105146"/>
              <a:gd name="vf" fmla="val 11055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3"/>
          <p:cNvSpPr txBox="1">
            <a:spLocks noGrp="1"/>
          </p:cNvSpPr>
          <p:nvPr>
            <p:ph type="body" idx="1"/>
          </p:nvPr>
        </p:nvSpPr>
        <p:spPr>
          <a:xfrm>
            <a:off x="3323025" y="1897250"/>
            <a:ext cx="2530800" cy="23763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Clr>
                <a:srgbClr val="24292E"/>
              </a:buClr>
              <a:buSzPts val="1800"/>
              <a:buFont typeface="Arial"/>
              <a:buAutoNum type="arabicPeriod"/>
            </a:pPr>
            <a:r>
              <a:rPr lang="en-GB">
                <a:solidFill>
                  <a:srgbClr val="24292E"/>
                </a:solidFill>
                <a:latin typeface="Arial"/>
                <a:ea typeface="Arial"/>
                <a:cs typeface="Arial"/>
                <a:sym typeface="Arial"/>
              </a:rPr>
              <a:t>Cross-validation running time</a:t>
            </a:r>
            <a:endParaRPr>
              <a:solidFill>
                <a:srgbClr val="24292E"/>
              </a:solidFill>
              <a:latin typeface="Arial"/>
              <a:ea typeface="Arial"/>
              <a:cs typeface="Arial"/>
              <a:sym typeface="Arial"/>
            </a:endParaRPr>
          </a:p>
          <a:p>
            <a:pPr marL="457200" lvl="0" indent="-342900" algn="ctr" rtl="0">
              <a:spcBef>
                <a:spcPts val="0"/>
              </a:spcBef>
              <a:spcAft>
                <a:spcPts val="0"/>
              </a:spcAft>
              <a:buClr>
                <a:srgbClr val="24292E"/>
              </a:buClr>
              <a:buSzPts val="1800"/>
              <a:buFont typeface="Arial"/>
              <a:buAutoNum type="arabicPeriod"/>
            </a:pPr>
            <a:r>
              <a:rPr lang="en-GB">
                <a:solidFill>
                  <a:srgbClr val="24292E"/>
                </a:solidFill>
                <a:latin typeface="Arial"/>
                <a:ea typeface="Arial"/>
                <a:cs typeface="Arial"/>
                <a:sym typeface="Arial"/>
              </a:rPr>
              <a:t>Test running time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15"/>
        <p:cNvGrpSpPr/>
        <p:nvPr/>
      </p:nvGrpSpPr>
      <p:grpSpPr>
        <a:xfrm>
          <a:off x="0" y="0"/>
          <a:ext cx="0" cy="0"/>
          <a:chOff x="0" y="0"/>
          <a:chExt cx="0" cy="0"/>
        </a:xfrm>
      </p:grpSpPr>
      <p:pic>
        <p:nvPicPr>
          <p:cNvPr id="216" name="Google Shape;216;p34"/>
          <p:cNvPicPr preferRelativeResize="0"/>
          <p:nvPr/>
        </p:nvPicPr>
        <p:blipFill>
          <a:blip r:embed="rId3">
            <a:alphaModFix/>
          </a:blip>
          <a:stretch>
            <a:fillRect/>
          </a:stretch>
        </p:blipFill>
        <p:spPr>
          <a:xfrm>
            <a:off x="3977600" y="1348062"/>
            <a:ext cx="5010768" cy="2329149"/>
          </a:xfrm>
          <a:prstGeom prst="rect">
            <a:avLst/>
          </a:prstGeom>
          <a:noFill/>
          <a:ln>
            <a:noFill/>
          </a:ln>
        </p:spPr>
      </p:pic>
      <p:sp>
        <p:nvSpPr>
          <p:cNvPr id="217" name="Google Shape;217;p34"/>
          <p:cNvSpPr txBox="1">
            <a:spLocks noGrp="1"/>
          </p:cNvSpPr>
          <p:nvPr>
            <p:ph type="title"/>
          </p:nvPr>
        </p:nvSpPr>
        <p:spPr>
          <a:xfrm>
            <a:off x="-12" y="19167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b="1"/>
              <a:t>Feature Extraction</a:t>
            </a:r>
            <a:endParaRPr b="1"/>
          </a:p>
        </p:txBody>
      </p:sp>
      <p:pic>
        <p:nvPicPr>
          <p:cNvPr id="218" name="Google Shape;218;p34"/>
          <p:cNvPicPr preferRelativeResize="0"/>
          <p:nvPr/>
        </p:nvPicPr>
        <p:blipFill>
          <a:blip r:embed="rId4">
            <a:alphaModFix/>
          </a:blip>
          <a:stretch>
            <a:fillRect/>
          </a:stretch>
        </p:blipFill>
        <p:spPr>
          <a:xfrm>
            <a:off x="230950" y="1640852"/>
            <a:ext cx="2742425" cy="2144275"/>
          </a:xfrm>
          <a:prstGeom prst="rect">
            <a:avLst/>
          </a:prstGeom>
          <a:noFill/>
          <a:ln>
            <a:noFill/>
          </a:ln>
        </p:spPr>
      </p:pic>
      <p:sp>
        <p:nvSpPr>
          <p:cNvPr id="219" name="Google Shape;219;p34"/>
          <p:cNvSpPr txBox="1"/>
          <p:nvPr/>
        </p:nvSpPr>
        <p:spPr>
          <a:xfrm>
            <a:off x="230950" y="879325"/>
            <a:ext cx="3255000" cy="36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a:t>Laplace Transform</a:t>
            </a:r>
            <a:endParaRPr/>
          </a:p>
        </p:txBody>
      </p:sp>
      <p:cxnSp>
        <p:nvCxnSpPr>
          <p:cNvPr id="220" name="Google Shape;220;p34"/>
          <p:cNvCxnSpPr>
            <a:stCxn id="218" idx="0"/>
            <a:endCxn id="216" idx="0"/>
          </p:cNvCxnSpPr>
          <p:nvPr/>
        </p:nvCxnSpPr>
        <p:spPr>
          <a:xfrm rot="-5400000">
            <a:off x="3896112" y="-945898"/>
            <a:ext cx="292800" cy="4880700"/>
          </a:xfrm>
          <a:prstGeom prst="curvedConnector3">
            <a:avLst>
              <a:gd name="adj1" fmla="val 181323"/>
            </a:avLst>
          </a:prstGeom>
          <a:noFill/>
          <a:ln w="38100" cap="flat" cmpd="sng">
            <a:solidFill>
              <a:schemeClr val="dk2"/>
            </a:solidFill>
            <a:prstDash val="solid"/>
            <a:round/>
            <a:headEnd type="none" w="med" len="med"/>
            <a:tailEnd type="stealth" w="med" len="med"/>
          </a:ln>
        </p:spPr>
      </p:cxnSp>
      <p:sp>
        <p:nvSpPr>
          <p:cNvPr id="221" name="Google Shape;221;p34"/>
          <p:cNvSpPr txBox="1"/>
          <p:nvPr/>
        </p:nvSpPr>
        <p:spPr>
          <a:xfrm rot="-1609">
            <a:off x="3804693" y="783869"/>
            <a:ext cx="1281900" cy="26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300 pixels</a:t>
            </a:r>
            <a:endParaRPr/>
          </a:p>
        </p:txBody>
      </p:sp>
      <p:graphicFrame>
        <p:nvGraphicFramePr>
          <p:cNvPr id="222" name="Google Shape;222;p34"/>
          <p:cNvGraphicFramePr/>
          <p:nvPr/>
        </p:nvGraphicFramePr>
        <p:xfrm>
          <a:off x="979375" y="3776713"/>
          <a:ext cx="3000000" cy="3000000"/>
        </p:xfrm>
        <a:graphic>
          <a:graphicData uri="http://schemas.openxmlformats.org/drawingml/2006/table">
            <a:tbl>
              <a:tblPr>
                <a:noFill/>
                <a:tableStyleId>{96C7A6C1-4EC6-48EF-BE5D-63682457ED1C}</a:tableStyleId>
              </a:tblPr>
              <a:tblGrid>
                <a:gridCol w="382850"/>
                <a:gridCol w="382850"/>
                <a:gridCol w="382850"/>
              </a:tblGrid>
              <a:tr h="260725">
                <a:tc>
                  <a:txBody>
                    <a:bodyPr/>
                    <a:lstStyle/>
                    <a:p>
                      <a:pPr marL="0" lvl="0" indent="0" algn="ctr" rtl="0">
                        <a:spcBef>
                          <a:spcPts val="0"/>
                        </a:spcBef>
                        <a:spcAft>
                          <a:spcPts val="0"/>
                        </a:spcAft>
                        <a:buNone/>
                      </a:pPr>
                      <a:r>
                        <a:rPr lang="en-GB"/>
                        <a:t>1</a:t>
                      </a:r>
                      <a:endParaRPr/>
                    </a:p>
                  </a:txBody>
                  <a:tcPr marL="91425" marR="91425" marT="91425" marB="91425"/>
                </a:tc>
                <a:tc>
                  <a:txBody>
                    <a:bodyPr/>
                    <a:lstStyle/>
                    <a:p>
                      <a:pPr marL="0" lvl="0" indent="0" algn="ctr" rtl="0">
                        <a:spcBef>
                          <a:spcPts val="0"/>
                        </a:spcBef>
                        <a:spcAft>
                          <a:spcPts val="0"/>
                        </a:spcAft>
                        <a:buNone/>
                      </a:pPr>
                      <a:r>
                        <a:rPr lang="en-GB"/>
                        <a:t>1</a:t>
                      </a:r>
                      <a:endParaRPr/>
                    </a:p>
                  </a:txBody>
                  <a:tcPr marL="91425" marR="91425" marT="91425" marB="91425"/>
                </a:tc>
                <a:tc>
                  <a:txBody>
                    <a:bodyPr/>
                    <a:lstStyle/>
                    <a:p>
                      <a:pPr marL="0" lvl="0" indent="0" algn="ctr" rtl="0">
                        <a:spcBef>
                          <a:spcPts val="0"/>
                        </a:spcBef>
                        <a:spcAft>
                          <a:spcPts val="0"/>
                        </a:spcAft>
                        <a:buNone/>
                      </a:pPr>
                      <a:r>
                        <a:rPr lang="en-GB"/>
                        <a:t>1</a:t>
                      </a:r>
                      <a:endParaRPr/>
                    </a:p>
                  </a:txBody>
                  <a:tcPr marL="91425" marR="91425" marT="91425" marB="91425"/>
                </a:tc>
              </a:tr>
              <a:tr h="260725">
                <a:tc>
                  <a:txBody>
                    <a:bodyPr/>
                    <a:lstStyle/>
                    <a:p>
                      <a:pPr marL="0" lvl="0" indent="0" algn="ctr" rtl="0">
                        <a:spcBef>
                          <a:spcPts val="0"/>
                        </a:spcBef>
                        <a:spcAft>
                          <a:spcPts val="0"/>
                        </a:spcAft>
                        <a:buNone/>
                      </a:pPr>
                      <a:r>
                        <a:rPr lang="en-GB"/>
                        <a:t>1</a:t>
                      </a:r>
                      <a:endParaRPr/>
                    </a:p>
                  </a:txBody>
                  <a:tcPr marL="91425" marR="91425" marT="91425" marB="91425"/>
                </a:tc>
                <a:tc>
                  <a:txBody>
                    <a:bodyPr/>
                    <a:lstStyle/>
                    <a:p>
                      <a:pPr marL="0" lvl="0" indent="0" algn="ctr" rtl="0">
                        <a:spcBef>
                          <a:spcPts val="0"/>
                        </a:spcBef>
                        <a:spcAft>
                          <a:spcPts val="0"/>
                        </a:spcAft>
                        <a:buNone/>
                      </a:pPr>
                      <a:r>
                        <a:rPr lang="en-GB"/>
                        <a:t>-8</a:t>
                      </a:r>
                      <a:endParaRPr/>
                    </a:p>
                  </a:txBody>
                  <a:tcPr marL="91425" marR="91425" marT="91425" marB="91425"/>
                </a:tc>
                <a:tc>
                  <a:txBody>
                    <a:bodyPr/>
                    <a:lstStyle/>
                    <a:p>
                      <a:pPr marL="0" lvl="0" indent="0" algn="ctr" rtl="0">
                        <a:spcBef>
                          <a:spcPts val="0"/>
                        </a:spcBef>
                        <a:spcAft>
                          <a:spcPts val="0"/>
                        </a:spcAft>
                        <a:buNone/>
                      </a:pPr>
                      <a:r>
                        <a:rPr lang="en-GB"/>
                        <a:t>1</a:t>
                      </a:r>
                      <a:endParaRPr/>
                    </a:p>
                  </a:txBody>
                  <a:tcPr marL="91425" marR="91425" marT="91425" marB="91425"/>
                </a:tc>
              </a:tr>
              <a:tr h="260725">
                <a:tc>
                  <a:txBody>
                    <a:bodyPr/>
                    <a:lstStyle/>
                    <a:p>
                      <a:pPr marL="0" lvl="0" indent="0" algn="ctr" rtl="0">
                        <a:spcBef>
                          <a:spcPts val="0"/>
                        </a:spcBef>
                        <a:spcAft>
                          <a:spcPts val="0"/>
                        </a:spcAft>
                        <a:buNone/>
                      </a:pPr>
                      <a:r>
                        <a:rPr lang="en-GB"/>
                        <a:t>1</a:t>
                      </a:r>
                      <a:endParaRPr/>
                    </a:p>
                  </a:txBody>
                  <a:tcPr marL="91425" marR="91425" marT="91425" marB="91425"/>
                </a:tc>
                <a:tc>
                  <a:txBody>
                    <a:bodyPr/>
                    <a:lstStyle/>
                    <a:p>
                      <a:pPr marL="0" lvl="0" indent="0" algn="ctr" rtl="0">
                        <a:spcBef>
                          <a:spcPts val="0"/>
                        </a:spcBef>
                        <a:spcAft>
                          <a:spcPts val="0"/>
                        </a:spcAft>
                        <a:buNone/>
                      </a:pPr>
                      <a:r>
                        <a:rPr lang="en-GB"/>
                        <a:t>1</a:t>
                      </a:r>
                      <a:endParaRPr/>
                    </a:p>
                  </a:txBody>
                  <a:tcPr marL="91425" marR="91425" marT="91425" marB="91425"/>
                </a:tc>
                <a:tc>
                  <a:txBody>
                    <a:bodyPr/>
                    <a:lstStyle/>
                    <a:p>
                      <a:pPr marL="0" lvl="0" indent="0" algn="ctr" rtl="0">
                        <a:spcBef>
                          <a:spcPts val="0"/>
                        </a:spcBef>
                        <a:spcAft>
                          <a:spcPts val="0"/>
                        </a:spcAft>
                        <a:buNone/>
                      </a:pPr>
                      <a:r>
                        <a:rPr lang="en-GB"/>
                        <a:t>1</a:t>
                      </a:r>
                      <a:endParaRPr/>
                    </a:p>
                  </a:txBody>
                  <a:tcPr marL="91425" marR="91425" marT="91425" marB="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26"/>
        <p:cNvGrpSpPr/>
        <p:nvPr/>
      </p:nvGrpSpPr>
      <p:grpSpPr>
        <a:xfrm>
          <a:off x="0" y="0"/>
          <a:ext cx="0" cy="0"/>
          <a:chOff x="0" y="0"/>
          <a:chExt cx="0" cy="0"/>
        </a:xfrm>
      </p:grpSpPr>
      <p:grpSp>
        <p:nvGrpSpPr>
          <p:cNvPr id="227" name="Google Shape;227;p35"/>
          <p:cNvGrpSpPr/>
          <p:nvPr/>
        </p:nvGrpSpPr>
        <p:grpSpPr>
          <a:xfrm>
            <a:off x="374475" y="631625"/>
            <a:ext cx="5670756" cy="4286400"/>
            <a:chOff x="1282800" y="793900"/>
            <a:chExt cx="5670756" cy="4286400"/>
          </a:xfrm>
        </p:grpSpPr>
        <p:sp>
          <p:nvSpPr>
            <p:cNvPr id="228" name="Google Shape;228;p35"/>
            <p:cNvSpPr/>
            <p:nvPr/>
          </p:nvSpPr>
          <p:spPr>
            <a:xfrm>
              <a:off x="1282800" y="1934900"/>
              <a:ext cx="2520900" cy="468000"/>
            </a:xfrm>
            <a:prstGeom prst="roundRect">
              <a:avLst>
                <a:gd name="adj" fmla="val 16667"/>
              </a:avLst>
            </a:prstGeom>
            <a:solidFill>
              <a:srgbClr val="6FA8DC"/>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234000" rIns="91425" bIns="91425" anchor="ctr" anchorCtr="0">
              <a:noAutofit/>
            </a:bodyPr>
            <a:lstStyle/>
            <a:p>
              <a:pPr marL="0" lvl="0" indent="0" algn="ctr" rtl="0">
                <a:spcBef>
                  <a:spcPts val="0"/>
                </a:spcBef>
                <a:spcAft>
                  <a:spcPts val="0"/>
                </a:spcAft>
                <a:buNone/>
              </a:pPr>
              <a:r>
                <a:rPr lang="en-GB" sz="1800"/>
                <a:t>Feature extraction</a:t>
              </a:r>
              <a:endParaRPr sz="1800"/>
            </a:p>
            <a:p>
              <a:pPr marL="0" lvl="0" indent="0" algn="l" rtl="0">
                <a:spcBef>
                  <a:spcPts val="0"/>
                </a:spcBef>
                <a:spcAft>
                  <a:spcPts val="0"/>
                </a:spcAft>
                <a:buNone/>
              </a:pPr>
              <a:endParaRPr/>
            </a:p>
          </p:txBody>
        </p:sp>
        <p:sp>
          <p:nvSpPr>
            <p:cNvPr id="229" name="Google Shape;229;p35"/>
            <p:cNvSpPr/>
            <p:nvPr/>
          </p:nvSpPr>
          <p:spPr>
            <a:xfrm>
              <a:off x="4112850" y="3961138"/>
              <a:ext cx="1522206" cy="468018"/>
            </a:xfrm>
            <a:prstGeom prst="flowChartTerminator">
              <a:avLst/>
            </a:prstGeom>
            <a:solidFill>
              <a:srgbClr val="FFE599"/>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0000" tIns="216000" rIns="90000" bIns="0" anchor="ctr" anchorCtr="0">
              <a:noAutofit/>
            </a:bodyPr>
            <a:lstStyle/>
            <a:p>
              <a:pPr marL="35999" marR="0" lvl="0" indent="0" algn="ctr" rtl="0">
                <a:spcBef>
                  <a:spcPts val="0"/>
                </a:spcBef>
                <a:spcAft>
                  <a:spcPts val="0"/>
                </a:spcAft>
                <a:buNone/>
              </a:pPr>
              <a:r>
                <a:rPr lang="en-GB" sz="1800"/>
                <a:t>Test Image</a:t>
              </a:r>
              <a:endParaRPr sz="1800"/>
            </a:p>
            <a:p>
              <a:pPr marL="0" marR="0" lvl="0" indent="0" algn="ctr" rtl="0">
                <a:lnSpc>
                  <a:spcPct val="100000"/>
                </a:lnSpc>
                <a:spcBef>
                  <a:spcPts val="0"/>
                </a:spcBef>
                <a:spcAft>
                  <a:spcPts val="0"/>
                </a:spcAft>
                <a:buNone/>
              </a:pPr>
              <a:endParaRPr sz="1800"/>
            </a:p>
          </p:txBody>
        </p:sp>
        <p:sp>
          <p:nvSpPr>
            <p:cNvPr id="230" name="Google Shape;230;p35"/>
            <p:cNvSpPr/>
            <p:nvPr/>
          </p:nvSpPr>
          <p:spPr>
            <a:xfrm>
              <a:off x="1343850" y="3310000"/>
              <a:ext cx="2398800" cy="1770300"/>
            </a:xfrm>
            <a:prstGeom prst="diamond">
              <a:avLst/>
            </a:prstGeom>
            <a:solidFill>
              <a:srgbClr val="E06666"/>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234000" rIns="91425" bIns="91425" anchor="ctr" anchorCtr="0">
              <a:noAutofit/>
            </a:bodyPr>
            <a:lstStyle/>
            <a:p>
              <a:pPr marL="0" marR="0" lvl="0" indent="0" algn="ctr" rtl="0">
                <a:lnSpc>
                  <a:spcPct val="100000"/>
                </a:lnSpc>
                <a:spcBef>
                  <a:spcPts val="0"/>
                </a:spcBef>
                <a:spcAft>
                  <a:spcPts val="0"/>
                </a:spcAft>
                <a:buNone/>
              </a:pPr>
              <a:r>
                <a:rPr lang="en-GB" sz="1800"/>
                <a:t>Predicted</a:t>
              </a:r>
              <a:endParaRPr sz="1800"/>
            </a:p>
            <a:p>
              <a:pPr marL="0" marR="0" lvl="0" indent="0" algn="ctr" rtl="0">
                <a:lnSpc>
                  <a:spcPct val="100000"/>
                </a:lnSpc>
                <a:spcBef>
                  <a:spcPts val="0"/>
                </a:spcBef>
                <a:spcAft>
                  <a:spcPts val="0"/>
                </a:spcAft>
                <a:buNone/>
              </a:pPr>
              <a:r>
                <a:rPr lang="en-GB" sz="1800"/>
                <a:t>Model</a:t>
              </a:r>
              <a:endParaRPr sz="1800"/>
            </a:p>
            <a:p>
              <a:pPr marL="0" lvl="0" indent="0" algn="l" rtl="0">
                <a:spcBef>
                  <a:spcPts val="0"/>
                </a:spcBef>
                <a:spcAft>
                  <a:spcPts val="0"/>
                </a:spcAft>
                <a:buNone/>
              </a:pPr>
              <a:endParaRPr/>
            </a:p>
          </p:txBody>
        </p:sp>
        <p:sp>
          <p:nvSpPr>
            <p:cNvPr id="231" name="Google Shape;231;p35"/>
            <p:cNvSpPr/>
            <p:nvPr/>
          </p:nvSpPr>
          <p:spPr>
            <a:xfrm>
              <a:off x="1514225" y="793900"/>
              <a:ext cx="2058048" cy="468018"/>
            </a:xfrm>
            <a:prstGeom prst="flowChartTerminator">
              <a:avLst/>
            </a:prstGeom>
            <a:solidFill>
              <a:srgbClr val="FFE599"/>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0000" tIns="216000" rIns="90000" bIns="0" anchor="ctr" anchorCtr="0">
              <a:noAutofit/>
            </a:bodyPr>
            <a:lstStyle/>
            <a:p>
              <a:pPr marL="35999" marR="0" lvl="0" indent="0" algn="ctr" rtl="0">
                <a:spcBef>
                  <a:spcPts val="0"/>
                </a:spcBef>
                <a:spcAft>
                  <a:spcPts val="0"/>
                </a:spcAft>
                <a:buNone/>
              </a:pPr>
              <a:r>
                <a:rPr lang="en-GB" sz="1800"/>
                <a:t>Training Image</a:t>
              </a:r>
              <a:endParaRPr sz="1800"/>
            </a:p>
            <a:p>
              <a:pPr marL="0" marR="0" lvl="0" indent="0" algn="ctr" rtl="0">
                <a:lnSpc>
                  <a:spcPct val="100000"/>
                </a:lnSpc>
                <a:spcBef>
                  <a:spcPts val="0"/>
                </a:spcBef>
                <a:spcAft>
                  <a:spcPts val="0"/>
                </a:spcAft>
                <a:buNone/>
              </a:pPr>
              <a:endParaRPr sz="1800"/>
            </a:p>
          </p:txBody>
        </p:sp>
        <p:sp>
          <p:nvSpPr>
            <p:cNvPr id="232" name="Google Shape;232;p35"/>
            <p:cNvSpPr/>
            <p:nvPr/>
          </p:nvSpPr>
          <p:spPr>
            <a:xfrm>
              <a:off x="1282800" y="2622450"/>
              <a:ext cx="2520900" cy="468000"/>
            </a:xfrm>
            <a:prstGeom prst="roundRect">
              <a:avLst>
                <a:gd name="adj" fmla="val 16667"/>
              </a:avLst>
            </a:prstGeom>
            <a:solidFill>
              <a:srgbClr val="6FA8DC"/>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234000" rIns="91425" bIns="91425" anchor="ctr" anchorCtr="0">
              <a:noAutofit/>
            </a:bodyPr>
            <a:lstStyle/>
            <a:p>
              <a:pPr marL="0" lvl="0" indent="0" algn="ctr" rtl="0">
                <a:spcBef>
                  <a:spcPts val="0"/>
                </a:spcBef>
                <a:spcAft>
                  <a:spcPts val="0"/>
                </a:spcAft>
                <a:buNone/>
              </a:pPr>
              <a:r>
                <a:rPr lang="en-GB" sz="1800"/>
                <a:t>Model training</a:t>
              </a:r>
              <a:endParaRPr sz="1800"/>
            </a:p>
            <a:p>
              <a:pPr marL="0" lvl="0" indent="0" algn="l" rtl="0">
                <a:spcBef>
                  <a:spcPts val="0"/>
                </a:spcBef>
                <a:spcAft>
                  <a:spcPts val="0"/>
                </a:spcAft>
                <a:buNone/>
              </a:pPr>
              <a:endParaRPr/>
            </a:p>
          </p:txBody>
        </p:sp>
        <p:cxnSp>
          <p:nvCxnSpPr>
            <p:cNvPr id="233" name="Google Shape;233;p35"/>
            <p:cNvCxnSpPr>
              <a:stCxn id="231" idx="2"/>
              <a:endCxn id="228" idx="0"/>
            </p:cNvCxnSpPr>
            <p:nvPr/>
          </p:nvCxnSpPr>
          <p:spPr>
            <a:xfrm>
              <a:off x="2543249" y="1261918"/>
              <a:ext cx="0" cy="672900"/>
            </a:xfrm>
            <a:prstGeom prst="straightConnector1">
              <a:avLst/>
            </a:prstGeom>
            <a:noFill/>
            <a:ln w="28575" cap="flat" cmpd="sng">
              <a:solidFill>
                <a:schemeClr val="dk2"/>
              </a:solidFill>
              <a:prstDash val="solid"/>
              <a:round/>
              <a:headEnd type="none" w="med" len="med"/>
              <a:tailEnd type="triangle" w="med" len="med"/>
            </a:ln>
          </p:spPr>
        </p:cxnSp>
        <p:cxnSp>
          <p:nvCxnSpPr>
            <p:cNvPr id="234" name="Google Shape;234;p35"/>
            <p:cNvCxnSpPr>
              <a:stCxn id="228" idx="2"/>
              <a:endCxn id="232" idx="0"/>
            </p:cNvCxnSpPr>
            <p:nvPr/>
          </p:nvCxnSpPr>
          <p:spPr>
            <a:xfrm>
              <a:off x="2543250" y="2402900"/>
              <a:ext cx="0" cy="219600"/>
            </a:xfrm>
            <a:prstGeom prst="straightConnector1">
              <a:avLst/>
            </a:prstGeom>
            <a:noFill/>
            <a:ln w="28575" cap="flat" cmpd="sng">
              <a:solidFill>
                <a:schemeClr val="dk2"/>
              </a:solidFill>
              <a:prstDash val="solid"/>
              <a:round/>
              <a:headEnd type="none" w="med" len="med"/>
              <a:tailEnd type="triangle" w="med" len="med"/>
            </a:ln>
          </p:spPr>
        </p:cxnSp>
        <p:cxnSp>
          <p:nvCxnSpPr>
            <p:cNvPr id="235" name="Google Shape;235;p35"/>
            <p:cNvCxnSpPr>
              <a:stCxn id="232" idx="2"/>
              <a:endCxn id="230" idx="0"/>
            </p:cNvCxnSpPr>
            <p:nvPr/>
          </p:nvCxnSpPr>
          <p:spPr>
            <a:xfrm>
              <a:off x="2543250" y="3090450"/>
              <a:ext cx="0" cy="219600"/>
            </a:xfrm>
            <a:prstGeom prst="straightConnector1">
              <a:avLst/>
            </a:prstGeom>
            <a:noFill/>
            <a:ln w="28575" cap="flat" cmpd="sng">
              <a:solidFill>
                <a:schemeClr val="dk2"/>
              </a:solidFill>
              <a:prstDash val="solid"/>
              <a:round/>
              <a:headEnd type="none" w="med" len="med"/>
              <a:tailEnd type="triangle" w="med" len="med"/>
            </a:ln>
          </p:spPr>
        </p:cxnSp>
        <p:cxnSp>
          <p:nvCxnSpPr>
            <p:cNvPr id="236" name="Google Shape;236;p35"/>
            <p:cNvCxnSpPr>
              <a:stCxn id="230" idx="3"/>
              <a:endCxn id="237" idx="1"/>
            </p:cNvCxnSpPr>
            <p:nvPr/>
          </p:nvCxnSpPr>
          <p:spPr>
            <a:xfrm>
              <a:off x="3742650" y="4195150"/>
              <a:ext cx="370200" cy="0"/>
            </a:xfrm>
            <a:prstGeom prst="straightConnector1">
              <a:avLst/>
            </a:prstGeom>
            <a:noFill/>
            <a:ln w="28575" cap="flat" cmpd="sng">
              <a:solidFill>
                <a:schemeClr val="dk2"/>
              </a:solidFill>
              <a:prstDash val="solid"/>
              <a:round/>
              <a:headEnd type="none" w="med" len="med"/>
              <a:tailEnd type="triangle" w="med" len="med"/>
            </a:ln>
          </p:spPr>
        </p:cxnSp>
        <p:cxnSp>
          <p:nvCxnSpPr>
            <p:cNvPr id="238" name="Google Shape;238;p35"/>
            <p:cNvCxnSpPr>
              <a:stCxn id="229" idx="3"/>
            </p:cNvCxnSpPr>
            <p:nvPr/>
          </p:nvCxnSpPr>
          <p:spPr>
            <a:xfrm rot="10800000" flipH="1">
              <a:off x="5635056" y="4184047"/>
              <a:ext cx="1318500" cy="11100"/>
            </a:xfrm>
            <a:prstGeom prst="straightConnector1">
              <a:avLst/>
            </a:prstGeom>
            <a:noFill/>
            <a:ln w="28575" cap="flat" cmpd="sng">
              <a:solidFill>
                <a:schemeClr val="dk2"/>
              </a:solidFill>
              <a:prstDash val="solid"/>
              <a:round/>
              <a:headEnd type="none" w="med" len="med"/>
              <a:tailEnd type="triangle" w="med" len="med"/>
            </a:ln>
          </p:spPr>
        </p:cxnSp>
      </p:grpSp>
      <p:pic>
        <p:nvPicPr>
          <p:cNvPr id="239" name="Google Shape;239;p35"/>
          <p:cNvPicPr preferRelativeResize="0"/>
          <p:nvPr/>
        </p:nvPicPr>
        <p:blipFill>
          <a:blip r:embed="rId3">
            <a:alphaModFix/>
          </a:blip>
          <a:stretch>
            <a:fillRect/>
          </a:stretch>
        </p:blipFill>
        <p:spPr>
          <a:xfrm>
            <a:off x="6045225" y="3045724"/>
            <a:ext cx="2473164" cy="1872300"/>
          </a:xfrm>
          <a:prstGeom prst="rect">
            <a:avLst/>
          </a:prstGeom>
          <a:noFill/>
          <a:ln>
            <a:noFill/>
          </a:ln>
        </p:spPr>
      </p:pic>
      <p:sp>
        <p:nvSpPr>
          <p:cNvPr id="240" name="Google Shape;240;p35"/>
          <p:cNvSpPr txBox="1">
            <a:spLocks noGrp="1"/>
          </p:cNvSpPr>
          <p:nvPr>
            <p:ph type="title"/>
          </p:nvPr>
        </p:nvSpPr>
        <p:spPr>
          <a:xfrm>
            <a:off x="4462963" y="1276450"/>
            <a:ext cx="8520600" cy="613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GB" b="1"/>
              <a:t>Modelling</a:t>
            </a:r>
            <a:endParaRPr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6"/>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b="1"/>
              <a:t>Four Models</a:t>
            </a:r>
            <a:endParaRPr b="1"/>
          </a:p>
        </p:txBody>
      </p:sp>
      <p:sp>
        <p:nvSpPr>
          <p:cNvPr id="246" name="Google Shape;246;p36"/>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Char char="●"/>
            </a:pPr>
            <a:r>
              <a:rPr lang="en-GB"/>
              <a:t>Random Forest</a:t>
            </a:r>
            <a:endParaRPr/>
          </a:p>
          <a:p>
            <a:pPr marL="457200" lvl="0" indent="-342900" algn="l" rtl="0">
              <a:spcBef>
                <a:spcPts val="1600"/>
              </a:spcBef>
              <a:spcAft>
                <a:spcPts val="0"/>
              </a:spcAft>
              <a:buSzPts val="1800"/>
              <a:buChar char="●"/>
            </a:pPr>
            <a:r>
              <a:rPr lang="en-GB"/>
              <a:t>GBM</a:t>
            </a:r>
            <a:endParaRPr/>
          </a:p>
          <a:p>
            <a:pPr marL="457200" lvl="0" indent="-342900" algn="l" rtl="0">
              <a:spcBef>
                <a:spcPts val="1600"/>
              </a:spcBef>
              <a:spcAft>
                <a:spcPts val="0"/>
              </a:spcAft>
              <a:buSzPts val="1800"/>
              <a:buChar char="●"/>
            </a:pPr>
            <a:r>
              <a:rPr lang="en-GB"/>
              <a:t>Neural Network</a:t>
            </a:r>
            <a:endParaRPr/>
          </a:p>
          <a:p>
            <a:pPr marL="457200" lvl="0" indent="-342900" algn="l" rtl="0">
              <a:spcBef>
                <a:spcPts val="1600"/>
              </a:spcBef>
              <a:spcAft>
                <a:spcPts val="1600"/>
              </a:spcAft>
              <a:buSzPts val="1800"/>
              <a:buChar char="●"/>
            </a:pPr>
            <a:r>
              <a:rPr lang="en-GB"/>
              <a:t>SVM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50"/>
        <p:cNvGrpSpPr/>
        <p:nvPr/>
      </p:nvGrpSpPr>
      <p:grpSpPr>
        <a:xfrm>
          <a:off x="0" y="0"/>
          <a:ext cx="0" cy="0"/>
          <a:chOff x="0" y="0"/>
          <a:chExt cx="0" cy="0"/>
        </a:xfrm>
      </p:grpSpPr>
      <p:sp>
        <p:nvSpPr>
          <p:cNvPr id="251" name="Google Shape;251;p37"/>
          <p:cNvSpPr txBox="1">
            <a:spLocks noGrp="1"/>
          </p:cNvSpPr>
          <p:nvPr>
            <p:ph type="title"/>
          </p:nvPr>
        </p:nvSpPr>
        <p:spPr>
          <a:xfrm>
            <a:off x="225100" y="1905150"/>
            <a:ext cx="4045200" cy="133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Random Forest</a:t>
            </a:r>
            <a:endParaRPr b="1"/>
          </a:p>
        </p:txBody>
      </p:sp>
      <p:sp>
        <p:nvSpPr>
          <p:cNvPr id="252" name="Google Shape;252;p37"/>
          <p:cNvSpPr txBox="1">
            <a:spLocks noGrp="1"/>
          </p:cNvSpPr>
          <p:nvPr>
            <p:ph type="body" idx="2"/>
          </p:nvPr>
        </p:nvSpPr>
        <p:spPr>
          <a:xfrm>
            <a:off x="5031300" y="1873200"/>
            <a:ext cx="3837000" cy="1397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t>Construct a multitude of decision trees at training time and outputting the class or the mean prediction of the individual trees.</a:t>
            </a:r>
            <a:endParaRPr/>
          </a:p>
        </p:txBody>
      </p:sp>
      <p:sp>
        <p:nvSpPr>
          <p:cNvPr id="253" name="Google Shape;253;p37"/>
          <p:cNvSpPr txBox="1"/>
          <p:nvPr/>
        </p:nvSpPr>
        <p:spPr>
          <a:xfrm rot="-749700">
            <a:off x="886460" y="1294558"/>
            <a:ext cx="7942520" cy="65544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600">
                <a:solidFill>
                  <a:srgbClr val="FF0000"/>
                </a:solidFill>
              </a:rPr>
              <a:t>TOO SLOW</a:t>
            </a:r>
            <a:endParaRPr sz="960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3"/>
                                        </p:tgtEl>
                                        <p:attrNameLst>
                                          <p:attrName>style.visibility</p:attrName>
                                        </p:attrNameLst>
                                      </p:cBhvr>
                                      <p:to>
                                        <p:strVal val="visible"/>
                                      </p:to>
                                    </p:set>
                                    <p:animEffect transition="in" filter="fade">
                                      <p:cBhvr>
                                        <p:cTn id="7" dur="1000"/>
                                        <p:tgtEl>
                                          <p:spTgt spid="2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57"/>
        <p:cNvGrpSpPr/>
        <p:nvPr/>
      </p:nvGrpSpPr>
      <p:grpSpPr>
        <a:xfrm>
          <a:off x="0" y="0"/>
          <a:ext cx="0" cy="0"/>
          <a:chOff x="0" y="0"/>
          <a:chExt cx="0" cy="0"/>
        </a:xfrm>
      </p:grpSpPr>
      <p:sp>
        <p:nvSpPr>
          <p:cNvPr id="258" name="Google Shape;258;p38"/>
          <p:cNvSpPr txBox="1">
            <a:spLocks noGrp="1"/>
          </p:cNvSpPr>
          <p:nvPr>
            <p:ph type="title"/>
          </p:nvPr>
        </p:nvSpPr>
        <p:spPr>
          <a:xfrm>
            <a:off x="225100" y="1905150"/>
            <a:ext cx="4045200" cy="133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Gradient Boosting Machine</a:t>
            </a:r>
            <a:endParaRPr b="1"/>
          </a:p>
        </p:txBody>
      </p:sp>
      <p:sp>
        <p:nvSpPr>
          <p:cNvPr id="259" name="Google Shape;259;p38"/>
          <p:cNvSpPr txBox="1">
            <a:spLocks noGrp="1"/>
          </p:cNvSpPr>
          <p:nvPr>
            <p:ph type="body" idx="2"/>
          </p:nvPr>
        </p:nvSpPr>
        <p:spPr>
          <a:xfrm>
            <a:off x="5015700" y="3174725"/>
            <a:ext cx="3837000" cy="1397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t>The gradient boosting algorithm adds sub-models to the ensemble incrementally to minimize the loss function</a:t>
            </a:r>
            <a:endParaRPr/>
          </a:p>
        </p:txBody>
      </p:sp>
      <p:pic>
        <p:nvPicPr>
          <p:cNvPr id="260" name="Google Shape;260;p38"/>
          <p:cNvPicPr preferRelativeResize="0"/>
          <p:nvPr/>
        </p:nvPicPr>
        <p:blipFill>
          <a:blip r:embed="rId3">
            <a:alphaModFix/>
          </a:blip>
          <a:stretch>
            <a:fillRect/>
          </a:stretch>
        </p:blipFill>
        <p:spPr>
          <a:xfrm>
            <a:off x="5061575" y="269750"/>
            <a:ext cx="3592099" cy="259407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387</Words>
  <Application>Microsoft Macintosh PowerPoint</Application>
  <PresentationFormat>On-screen Show (16:9)</PresentationFormat>
  <Paragraphs>88</Paragraphs>
  <Slides>17</Slides>
  <Notes>17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17</vt:i4>
      </vt:variant>
    </vt:vector>
  </HeadingPairs>
  <TitlesOfParts>
    <vt:vector size="25" baseType="lpstr">
      <vt:lpstr>Comic Sans MS</vt:lpstr>
      <vt:lpstr>Old Standard TT</vt:lpstr>
      <vt:lpstr>Courier New</vt:lpstr>
      <vt:lpstr>Raleway</vt:lpstr>
      <vt:lpstr>Times New Roman</vt:lpstr>
      <vt:lpstr>Arial</vt:lpstr>
      <vt:lpstr>Simple Light</vt:lpstr>
      <vt:lpstr>Paperback</vt:lpstr>
      <vt:lpstr>Project3-Group8</vt:lpstr>
      <vt:lpstr>Overview</vt:lpstr>
      <vt:lpstr>Data</vt:lpstr>
      <vt:lpstr>PowerPoint Presentation</vt:lpstr>
      <vt:lpstr>Feature Extraction</vt:lpstr>
      <vt:lpstr>Modelling</vt:lpstr>
      <vt:lpstr>Four Models</vt:lpstr>
      <vt:lpstr>Random Forest</vt:lpstr>
      <vt:lpstr>Gradient Boosting Machine</vt:lpstr>
      <vt:lpstr>Neural Network</vt:lpstr>
      <vt:lpstr>SVM</vt:lpstr>
      <vt:lpstr>Performance Measure (PSNR) </vt:lpstr>
      <vt:lpstr>Performance Measure  </vt:lpstr>
      <vt:lpstr>Conclusion: GBM</vt:lpstr>
      <vt:lpstr>Further Improvement:  </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Project3-Group8</dc:title>
  <cp:lastModifiedBy>Microsoft Office User</cp:lastModifiedBy>
  <cp:revision>2</cp:revision>
  <dcterms:modified xsi:type="dcterms:W3CDTF">2018-11-08T00:20:17Z</dcterms:modified>
</cp:coreProperties>
</file>